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A4957D1-505E-4279-B1BF-3B438AB40F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FBFC25-1FA8-459A-8D8A-FC0FC8F402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69271AA-C86C-422B-8E77-63059766A3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D1753BC-44FE-480F-892B-7D3369329A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C9599BF-8B28-40A6-8179-8DB423EFB5A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8674CC-6E98-43CF-A1D5-2271AC52FD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E1D1B3-081D-4EA9-B3B4-8C2732A1A62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E88340-30AA-4A12-A2E6-0BEBDF990A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7B863B-7198-4CD2-BCC8-A587B33A5A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3E284B-DE67-4534-8B8D-A891591B5E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2FA227-02B2-4005-8652-2F9492B54F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6213102124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矿石物流效率提升方案</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物流现状分析：对矿石物流的现状进行深入分析，找出效率低下的环节。
 技术引入：介绍引入现代化的物流技术，如自动化、大数据、人工智能等。
 流程优化：通过优化物流流程，减少不必要的损耗和时间。
 设备升级：升级或引入更高效的物流设备，提升矿石运输能力。
 信息化管理：建立全面的物流信息管理系统，提升物流管理的效率。
 人员培训：对物流工作人员进行培训，提升其专业技能和效率意识。
 环保与安全：确保物流过程符合环保和安全标准，实现可持续发展。
 监控与评估：建立物流效率监控和评估机制，持续跟进并改进方案。</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物流现状分析：对矿石物流的现状进行深入分析，找出效率低下的环节。</a:t>
            </a:r>
          </a:p>
        </p:txBody>
      </p:sp>
      <p:sp>
        <p:nvSpPr>
          <p:cNvPr id="3" name="Subtitle 2"/>
          <p:cNvSpPr>
            <a:spLocks noGrp="1"/>
          </p:cNvSpPr>
          <p:nvPr>
            <p:ph type="subTitle" idx="1"/>
          </p:nvPr>
        </p:nvSpPr>
        <p:spPr/>
        <p:txBody>
          <a:bodyPr/>
          <a:lstStyle/>
          <a:p>
            <a:r>
              <a:t>矿石物流效率提升方案</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物流现状分析：对矿石物流的现状进行深入分析，找出效率低下的环节。</a:t>
            </a:r>
          </a:p>
        </p:txBody>
      </p:sp>
      <p:sp>
        <p:nvSpPr>
          <p:cNvPr id="3" name="Content Placeholder 2"/>
          <p:cNvSpPr>
            <a:spLocks noGrp="1"/>
          </p:cNvSpPr>
          <p:nvPr>
            <p:ph sz="half" idx="2"/>
          </p:nvPr>
        </p:nvSpPr>
        <p:spPr/>
        <p:txBody>
          <a:bodyPr/>
          <a:lstStyle/>
          <a:p>
            <a:r>
              <a:t>1.运输方式单一，缺乏灵活性：矿石物流主要依赖于公路运输，而缺乏多元化的运输方式，如铁路、水路等，导致物流效率低下。</a:t>
            </a:r>
          </a:p>
          <a:p>
            <a:r>
              <a:t>2.运输设备落后，缺乏专业化：矿石物流设备陈旧，缺乏专业化的运输设备，如大型矿石运输车、专用矿石船舶等，影响了运输效率。</a:t>
            </a:r>
          </a:p>
          <a:p/>
        </p:txBody>
      </p:sp>
      <p:sp>
        <p:nvSpPr>
          <p:cNvPr id="4" name="Text Placeholder 3"/>
          <p:cNvSpPr>
            <a:spLocks noGrp="1"/>
          </p:cNvSpPr>
          <p:nvPr>
            <p:ph type="body" idx="3"/>
          </p:nvPr>
        </p:nvSpPr>
        <p:spPr/>
        <p:txBody>
          <a:bodyPr/>
          <a:lstStyle/>
          <a:p>
            <a:r>
              <a:t>物流信息化程度</a:t>
            </a:r>
          </a:p>
        </p:txBody>
      </p:sp>
      <p:sp>
        <p:nvSpPr>
          <p:cNvPr id="5" name="Content Placeholder 4"/>
          <p:cNvSpPr>
            <a:spLocks noGrp="1"/>
          </p:cNvSpPr>
          <p:nvPr>
            <p:ph sz="half" idx="4"/>
          </p:nvPr>
        </p:nvSpPr>
        <p:spPr/>
        <p:txBody>
          <a:bodyPr/>
          <a:lstStyle/>
          <a:p>
            <a:r>
              <a:t>1.缺乏信息化平台：矿石物流信息化程度低，缺乏统一的信息化平台，导致信息不透明，难以实时跟踪物流状态。</a:t>
            </a:r>
          </a:p>
          <a:p>
            <a:r>
              <a:t>2.信息共享程度低：各个物流环节之间缺乏信息共享，难以实现协同作业，降低了物流效率。</a:t>
            </a:r>
          </a:p>
          <a:p/>
        </p:txBody>
      </p:sp>
      <p:sp>
        <p:nvSpPr>
          <p:cNvPr id="6" name="Text Placeholder 5"/>
          <p:cNvSpPr>
            <a:spLocks noGrp="1"/>
          </p:cNvSpPr>
          <p:nvPr>
            <p:ph type="body" idx="1"/>
          </p:nvPr>
        </p:nvSpPr>
        <p:spPr/>
        <p:txBody>
          <a:bodyPr/>
          <a:lstStyle/>
          <a:p>
            <a:r>
              <a:t>矿石物流运输效率</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物流现状分析：对矿石物流的现状进行深入分析，找出效率低下的环节。</a:t>
            </a:r>
          </a:p>
        </p:txBody>
      </p:sp>
      <p:sp>
        <p:nvSpPr>
          <p:cNvPr id="3" name="Text Placeholder 2"/>
          <p:cNvSpPr>
            <a:spLocks noGrp="1"/>
          </p:cNvSpPr>
          <p:nvPr>
            <p:ph type="body" idx="1"/>
          </p:nvPr>
        </p:nvSpPr>
        <p:spPr/>
        <p:txBody>
          <a:bodyPr/>
          <a:lstStyle/>
          <a:p>
            <a:r>
              <a:t>物流网络建设</a:t>
            </a:r>
          </a:p>
        </p:txBody>
      </p:sp>
      <p:sp>
        <p:nvSpPr>
          <p:cNvPr id="4" name="Content Placeholder 3"/>
          <p:cNvSpPr>
            <a:spLocks noGrp="1"/>
          </p:cNvSpPr>
          <p:nvPr>
            <p:ph sz="half" idx="2"/>
          </p:nvPr>
        </p:nvSpPr>
        <p:spPr/>
        <p:txBody>
          <a:bodyPr/>
          <a:lstStyle/>
          <a:p>
            <a:r>
              <a:t>1.物流网络不健全：矿石物流网络建设不完善，缺乏科学合理的规划，导致物流效率低下。</a:t>
            </a:r>
          </a:p>
          <a:p>
            <a:r>
              <a:t>2.物流节点设施不足：物流节点设施缺乏，如缺乏专业的矿石仓库、配送中心等，难以满足矿石物流的需求。</a:t>
            </a:r>
          </a:p>
          <a:p/>
        </p:txBody>
      </p:sp>
      <p:sp>
        <p:nvSpPr>
          <p:cNvPr id="5" name="Text Placeholder 4"/>
          <p:cNvSpPr>
            <a:spLocks noGrp="1"/>
          </p:cNvSpPr>
          <p:nvPr>
            <p:ph type="body" idx="3"/>
          </p:nvPr>
        </p:nvSpPr>
        <p:spPr/>
        <p:txBody>
          <a:bodyPr/>
          <a:lstStyle/>
          <a:p>
            <a:r>
              <a:t>物流管理水平</a:t>
            </a:r>
          </a:p>
        </p:txBody>
      </p:sp>
      <p:sp>
        <p:nvSpPr>
          <p:cNvPr id="6" name="Content Placeholder 5"/>
          <p:cNvSpPr>
            <a:spLocks noGrp="1"/>
          </p:cNvSpPr>
          <p:nvPr>
            <p:ph sz="half" idx="4"/>
          </p:nvPr>
        </p:nvSpPr>
        <p:spPr/>
        <p:txBody>
          <a:bodyPr/>
          <a:lstStyle/>
          <a:p>
            <a:r>
              <a:t>1.缺乏专业的物流管理人才：矿石物流管理人才匮乏，缺乏专业的物流管理团队，导致管理水平低下。</a:t>
            </a:r>
          </a:p>
          <a:p>
            <a:r>
              <a:t>2.物流管理不规范：矿石物流管理缺乏规范化的管理制度和操作规程，难以实现标准化的物流管理。</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物流现状分析：对矿石物流的现状进行深入分析，找出效率低下的环节。</a:t>
            </a:r>
          </a:p>
        </p:txBody>
      </p:sp>
      <p:sp>
        <p:nvSpPr>
          <p:cNvPr id="3" name="Text Placeholder 2"/>
          <p:cNvSpPr>
            <a:spLocks noGrp="1"/>
          </p:cNvSpPr>
          <p:nvPr>
            <p:ph type="body" idx="1"/>
          </p:nvPr>
        </p:nvSpPr>
        <p:spPr/>
        <p:txBody>
          <a:bodyPr/>
          <a:lstStyle/>
          <a:p>
            <a:r>
              <a:t>物流政策环境</a:t>
            </a:r>
          </a:p>
        </p:txBody>
      </p:sp>
      <p:sp>
        <p:nvSpPr>
          <p:cNvPr id="4" name="Content Placeholder 3"/>
          <p:cNvSpPr>
            <a:spLocks noGrp="1"/>
          </p:cNvSpPr>
          <p:nvPr>
            <p:ph sz="half" idx="2"/>
          </p:nvPr>
        </p:nvSpPr>
        <p:spPr/>
        <p:txBody>
          <a:bodyPr/>
          <a:lstStyle/>
          <a:p>
            <a:r>
              <a:t>1.政策支持不足：政府对矿石物流的政策支持不足，缺乏相关优惠政策和补贴，导致企业发展困难。</a:t>
            </a:r>
          </a:p>
          <a:p>
            <a:r>
              <a:t>2.环保政策限制：随着环保政策的加强，矿石物流受到越来越多的限制，如排放标准、运输路线等，增加了物流成本。</a:t>
            </a:r>
          </a:p>
          <a:p/>
        </p:txBody>
      </p:sp>
      <p:sp>
        <p:nvSpPr>
          <p:cNvPr id="5" name="Text Placeholder 4"/>
          <p:cNvSpPr>
            <a:spLocks noGrp="1"/>
          </p:cNvSpPr>
          <p:nvPr>
            <p:ph type="body" idx="3"/>
          </p:nvPr>
        </p:nvSpPr>
        <p:spPr/>
        <p:txBody>
          <a:bodyPr/>
          <a:lstStyle/>
          <a:p>
            <a:r>
              <a:t>物流技术创新</a:t>
            </a:r>
          </a:p>
        </p:txBody>
      </p:sp>
      <p:sp>
        <p:nvSpPr>
          <p:cNvPr id="6" name="Content Placeholder 5"/>
          <p:cNvSpPr>
            <a:spLocks noGrp="1"/>
          </p:cNvSpPr>
          <p:nvPr>
            <p:ph sz="half" idx="4"/>
          </p:nvPr>
        </p:nvSpPr>
        <p:spPr/>
        <p:txBody>
          <a:bodyPr/>
          <a:lstStyle/>
          <a:p>
            <a:r>
              <a:t>1.缺乏技术创新：矿石物流技术创新不足，缺乏先进的物流技术和设备，难以提高物流效率。</a:t>
            </a:r>
          </a:p>
          <a:p>
            <a:r>
              <a:t>2.技术应用不足：已有的物流技术应用不足，如物联网、大数据等技术在矿石物流中的应用较少，未能充分发挥作用。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技术引入：介绍引入现代化的物流技术，如自动化、大数据、人工智能等。</a:t>
            </a:r>
          </a:p>
        </p:txBody>
      </p:sp>
      <p:sp>
        <p:nvSpPr>
          <p:cNvPr id="3" name="Subtitle 2"/>
          <p:cNvSpPr>
            <a:spLocks noGrp="1"/>
          </p:cNvSpPr>
          <p:nvPr>
            <p:ph type="subTitle" idx="1"/>
          </p:nvPr>
        </p:nvSpPr>
        <p:spPr/>
        <p:txBody>
          <a:bodyPr/>
          <a:lstStyle/>
          <a:p>
            <a:r>
              <a:t>矿石物流效率提升方案</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技术引入：介绍引入现代化的物流技术，如自动化、大数据、人工智能等。</a:t>
            </a:r>
          </a:p>
        </p:txBody>
      </p:sp>
      <p:sp>
        <p:nvSpPr>
          <p:cNvPr id="3" name="Content Placeholder 2"/>
          <p:cNvSpPr>
            <a:spLocks noGrp="1"/>
          </p:cNvSpPr>
          <p:nvPr>
            <p:ph sz="half" idx="2"/>
          </p:nvPr>
        </p:nvSpPr>
        <p:spPr/>
        <p:txBody>
          <a:bodyPr/>
          <a:lstStyle/>
          <a:p>
            <a:r>
              <a:t>1.自动化设备可以提高物流效率，减少人力成本，同时也可以降低人为错误率。</a:t>
            </a:r>
          </a:p>
          <a:p>
            <a:r>
              <a:t>2.自动化物流技术包括自动化仓储、自动化运输、自动化分拣等。</a:t>
            </a:r>
          </a:p>
          <a:p>
            <a:r>
              <a:t>3.引入自动化物流技术需要考虑设备的维护和保养，确保设备的稳定性和可靠性。</a:t>
            </a:r>
          </a:p>
          <a:p/>
        </p:txBody>
      </p:sp>
      <p:sp>
        <p:nvSpPr>
          <p:cNvPr id="4" name="Text Placeholder 3"/>
          <p:cNvSpPr>
            <a:spLocks noGrp="1"/>
          </p:cNvSpPr>
          <p:nvPr>
            <p:ph type="body" idx="3"/>
          </p:nvPr>
        </p:nvSpPr>
        <p:spPr/>
        <p:txBody>
          <a:bodyPr/>
          <a:lstStyle/>
          <a:p>
            <a:r>
              <a:t>大数据物流分析</a:t>
            </a:r>
          </a:p>
        </p:txBody>
      </p:sp>
      <p:sp>
        <p:nvSpPr>
          <p:cNvPr id="5" name="Content Placeholder 4"/>
          <p:cNvSpPr>
            <a:spLocks noGrp="1"/>
          </p:cNvSpPr>
          <p:nvPr>
            <p:ph sz="half" idx="4"/>
          </p:nvPr>
        </p:nvSpPr>
        <p:spPr/>
        <p:txBody>
          <a:bodyPr/>
          <a:lstStyle/>
          <a:p>
            <a:r>
              <a:t>1.大数据分析可以帮助企业更好地了解物流运作情况，分析物流瓶颈，优化物流计划。</a:t>
            </a:r>
          </a:p>
          <a:p>
            <a:r>
              <a:t>2.大数据物流分析可以实现对物流数据的实时监控和预警，提高物流运作的透明度。</a:t>
            </a:r>
          </a:p>
          <a:p>
            <a:r>
              <a:t>3.引入大数据物流分析需要企业具备数据分析和处理的能力，同时需要保证数据的安全性和隐私保护。</a:t>
            </a:r>
          </a:p>
          <a:p/>
        </p:txBody>
      </p:sp>
      <p:sp>
        <p:nvSpPr>
          <p:cNvPr id="6" name="Text Placeholder 5"/>
          <p:cNvSpPr>
            <a:spLocks noGrp="1"/>
          </p:cNvSpPr>
          <p:nvPr>
            <p:ph type="body" idx="1"/>
          </p:nvPr>
        </p:nvSpPr>
        <p:spPr/>
        <p:txBody>
          <a:bodyPr/>
          <a:lstStyle/>
          <a:p>
            <a:r>
              <a:t>自动化物流技术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技术引入：介绍引入现代化的物流技术，如自动化、大数据、人工智能等。</a:t>
            </a:r>
          </a:p>
        </p:txBody>
      </p:sp>
      <p:sp>
        <p:nvSpPr>
          <p:cNvPr id="3" name="Content Placeholder 2"/>
          <p:cNvSpPr>
            <a:spLocks noGrp="1"/>
          </p:cNvSpPr>
          <p:nvPr>
            <p:ph sz="half" idx="2"/>
          </p:nvPr>
        </p:nvSpPr>
        <p:spPr/>
        <p:txBody>
          <a:bodyPr/>
          <a:lstStyle/>
          <a:p>
            <a:r>
              <a:t>1.人工智能可以通过算法和数据模型对物流需求进行预测，帮助企业提前做好物流和库存计划。</a:t>
            </a:r>
          </a:p>
          <a:p>
            <a:r>
              <a:t>2.人工智能物流预测可以提高库存周转率，减少库存成本，同时也可以提高客户满意度。</a:t>
            </a:r>
          </a:p>
          <a:p>
            <a:r>
              <a:t>3.引入人工智能物流预测需要企业具备算法和模型开发的能力，同时需要考虑预测结果的准确性和可信度。</a:t>
            </a:r>
          </a:p>
          <a:p/>
        </p:txBody>
      </p:sp>
      <p:sp>
        <p:nvSpPr>
          <p:cNvPr id="4" name="Text Placeholder 3"/>
          <p:cNvSpPr>
            <a:spLocks noGrp="1"/>
          </p:cNvSpPr>
          <p:nvPr>
            <p:ph type="body" idx="3"/>
          </p:nvPr>
        </p:nvSpPr>
        <p:spPr/>
        <p:txBody>
          <a:bodyPr/>
          <a:lstStyle/>
          <a:p>
            <a:r>
              <a:t>智能化物流调度</a:t>
            </a:r>
          </a:p>
        </p:txBody>
      </p:sp>
      <p:sp>
        <p:nvSpPr>
          <p:cNvPr id="5" name="Content Placeholder 4"/>
          <p:cNvSpPr>
            <a:spLocks noGrp="1"/>
          </p:cNvSpPr>
          <p:nvPr>
            <p:ph sz="half" idx="4"/>
          </p:nvPr>
        </p:nvSpPr>
        <p:spPr/>
        <p:txBody>
          <a:bodyPr/>
          <a:lstStyle/>
          <a:p>
            <a:r>
              <a:t>1.智能化物流调度可以通过算法和模型对物流车辆和人员进行最优调度，提高物流效率。</a:t>
            </a:r>
          </a:p>
          <a:p>
            <a:r>
              <a:t>2.智能化物流调度可以实现对物流资源的最大化利用，减少空驶率和等待时间。</a:t>
            </a:r>
          </a:p>
          <a:p>
            <a:r>
              <a:t>3.引入智能化物流调度需要考虑实际物流场景和运输需求，确保调度结果的实用性和可行性。</a:t>
            </a:r>
          </a:p>
          <a:p/>
        </p:txBody>
      </p:sp>
      <p:sp>
        <p:nvSpPr>
          <p:cNvPr id="6" name="Text Placeholder 5"/>
          <p:cNvSpPr>
            <a:spLocks noGrp="1"/>
          </p:cNvSpPr>
          <p:nvPr>
            <p:ph type="body" idx="1"/>
          </p:nvPr>
        </p:nvSpPr>
        <p:spPr/>
        <p:txBody>
          <a:bodyPr/>
          <a:lstStyle/>
          <a:p>
            <a:r>
              <a:t>人工智能物流预测</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技术引入：介绍引入现代化的物流技术，如自动化、大数据、人工智能等。</a:t>
            </a:r>
          </a:p>
        </p:txBody>
      </p:sp>
      <p:sp>
        <p:nvSpPr>
          <p:cNvPr id="3" name="Text Placeholder 2"/>
          <p:cNvSpPr>
            <a:spLocks noGrp="1"/>
          </p:cNvSpPr>
          <p:nvPr>
            <p:ph type="body" idx="1"/>
          </p:nvPr>
        </p:nvSpPr>
        <p:spPr/>
        <p:txBody>
          <a:bodyPr/>
          <a:lstStyle/>
          <a:p>
            <a:r>
              <a:t>物联网技术在物流中的应用</a:t>
            </a:r>
          </a:p>
        </p:txBody>
      </p:sp>
      <p:sp>
        <p:nvSpPr>
          <p:cNvPr id="4" name="Content Placeholder 3"/>
          <p:cNvSpPr>
            <a:spLocks noGrp="1"/>
          </p:cNvSpPr>
          <p:nvPr>
            <p:ph sz="half" idx="2"/>
          </p:nvPr>
        </p:nvSpPr>
        <p:spPr/>
        <p:txBody>
          <a:bodyPr/>
          <a:lstStyle/>
          <a:p>
            <a:r>
              <a:t>1.物联网技术可以实现物流设备的互联互通，提高物流设备的协同效率。</a:t>
            </a:r>
          </a:p>
          <a:p>
            <a:r>
              <a:t>2.物联网技术可以实现对物流设备的实时监控和预警，提高设备的维护和管理效率。</a:t>
            </a:r>
          </a:p>
          <a:p>
            <a:r>
              <a:t>3.引入物联网技术需要考虑设备的兼容性和标准化，确保设备之间的顺畅通信和数据共享。</a:t>
            </a:r>
          </a:p>
          <a:p/>
        </p:txBody>
      </p:sp>
      <p:sp>
        <p:nvSpPr>
          <p:cNvPr id="5" name="Text Placeholder 4"/>
          <p:cNvSpPr>
            <a:spLocks noGrp="1"/>
          </p:cNvSpPr>
          <p:nvPr>
            <p:ph type="body" idx="3"/>
          </p:nvPr>
        </p:nvSpPr>
        <p:spPr/>
        <p:txBody>
          <a:bodyPr/>
          <a:lstStyle/>
          <a:p>
            <a:r>
              <a:t>区块链技术在物流中的应用</a:t>
            </a:r>
          </a:p>
        </p:txBody>
      </p:sp>
      <p:sp>
        <p:nvSpPr>
          <p:cNvPr id="6" name="Content Placeholder 5"/>
          <p:cNvSpPr>
            <a:spLocks noGrp="1"/>
          </p:cNvSpPr>
          <p:nvPr>
            <p:ph sz="half" idx="4"/>
          </p:nvPr>
        </p:nvSpPr>
        <p:spPr/>
        <p:txBody>
          <a:bodyPr/>
          <a:lstStyle/>
          <a:p>
            <a:r>
              <a:t>1.区块链技术可以实现物流信息的可追溯性和透明性，提高物流的信任度和安全性。</a:t>
            </a:r>
          </a:p>
          <a:p>
            <a:r>
              <a:t>2.区块链技术可以简化物流结算和支付流程，提高资金流转效率。</a:t>
            </a:r>
          </a:p>
          <a:p>
            <a:r>
              <a:t>3.引入区块链技术需要考虑技术的成熟度和应用范围，确保技术的稳定性和可扩展性。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流程优化：通过优化物流流程，减少不必要的损耗和时间。</a:t>
            </a:r>
          </a:p>
        </p:txBody>
      </p:sp>
      <p:sp>
        <p:nvSpPr>
          <p:cNvPr id="3" name="Subtitle 2"/>
          <p:cNvSpPr>
            <a:spLocks noGrp="1"/>
          </p:cNvSpPr>
          <p:nvPr>
            <p:ph type="subTitle" idx="1"/>
          </p:nvPr>
        </p:nvSpPr>
        <p:spPr/>
        <p:txBody>
          <a:bodyPr/>
          <a:lstStyle/>
          <a:p>
            <a:r>
              <a:t>矿石物流效率提升方案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流程优化：通过优化物流流程，减少不必要的损耗和时间。</a:t>
            </a:r>
          </a:p>
        </p:txBody>
      </p:sp>
      <p:sp>
        <p:nvSpPr>
          <p:cNvPr id="3" name="Text Placeholder 2"/>
          <p:cNvSpPr>
            <a:spLocks noGrp="1"/>
          </p:cNvSpPr>
          <p:nvPr>
            <p:ph type="body" idx="1"/>
          </p:nvPr>
        </p:nvSpPr>
        <p:spPr/>
        <p:txBody>
          <a:bodyPr/>
          <a:lstStyle/>
          <a:p>
            <a:r>
              <a:t>流程映射与分析</a:t>
            </a:r>
          </a:p>
        </p:txBody>
      </p:sp>
      <p:sp>
        <p:nvSpPr>
          <p:cNvPr id="4" name="Content Placeholder 3"/>
          <p:cNvSpPr>
            <a:spLocks noGrp="1"/>
          </p:cNvSpPr>
          <p:nvPr>
            <p:ph sz="half" idx="2"/>
          </p:nvPr>
        </p:nvSpPr>
        <p:spPr/>
        <p:txBody>
          <a:bodyPr/>
          <a:lstStyle/>
          <a:p>
            <a:r>
              <a:t>1.对现有物流流程进行详细映射，明确各个环节的职责和功能。</a:t>
            </a:r>
          </a:p>
          <a:p>
            <a:r>
              <a:t>2.运用数据分析技术，找出流程中的瓶颈和冗余环节。</a:t>
            </a:r>
          </a:p>
          <a:p>
            <a:r>
              <a:t>3.参考行业最佳实践，对比分析自身流程，找出改进点。</a:t>
            </a:r>
          </a:p>
          <a:p/>
        </p:txBody>
      </p:sp>
      <p:sp>
        <p:nvSpPr>
          <p:cNvPr id="5" name="Text Placeholder 4"/>
          <p:cNvSpPr>
            <a:spLocks noGrp="1"/>
          </p:cNvSpPr>
          <p:nvPr>
            <p:ph type="body" idx="3"/>
          </p:nvPr>
        </p:nvSpPr>
        <p:spPr/>
        <p:txBody>
          <a:bodyPr/>
          <a:lstStyle/>
          <a:p>
            <a:r>
              <a:t>流程简化与标准化</a:t>
            </a:r>
          </a:p>
        </p:txBody>
      </p:sp>
      <p:sp>
        <p:nvSpPr>
          <p:cNvPr id="6" name="Content Placeholder 5"/>
          <p:cNvSpPr>
            <a:spLocks noGrp="1"/>
          </p:cNvSpPr>
          <p:nvPr>
            <p:ph sz="half" idx="4"/>
          </p:nvPr>
        </p:nvSpPr>
        <p:spPr/>
        <p:txBody>
          <a:bodyPr/>
          <a:lstStyle/>
          <a:p>
            <a:r>
              <a:t>1.去除不必要的流程环节，简化操作，提高效率。</a:t>
            </a:r>
          </a:p>
          <a:p>
            <a:r>
              <a:t>2.制定物流流程操作规范，明确标准，减少误差。</a:t>
            </a:r>
          </a:p>
          <a:p>
            <a:r>
              <a:t>3.通过信息技术应用，实现流程自动化，降低人工成本。</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流程优化：通过优化物流流程，减少不必要的损耗和时间。</a:t>
            </a:r>
          </a:p>
        </p:txBody>
      </p:sp>
      <p:sp>
        <p:nvSpPr>
          <p:cNvPr id="3" name="Text Placeholder 2"/>
          <p:cNvSpPr>
            <a:spLocks noGrp="1"/>
          </p:cNvSpPr>
          <p:nvPr>
            <p:ph type="body" idx="1"/>
          </p:nvPr>
        </p:nvSpPr>
        <p:spPr/>
        <p:txBody>
          <a:bodyPr/>
          <a:lstStyle/>
          <a:p>
            <a:r>
              <a:t>信息共享与协同</a:t>
            </a:r>
          </a:p>
        </p:txBody>
      </p:sp>
      <p:sp>
        <p:nvSpPr>
          <p:cNvPr id="4" name="Content Placeholder 3"/>
          <p:cNvSpPr>
            <a:spLocks noGrp="1"/>
          </p:cNvSpPr>
          <p:nvPr>
            <p:ph sz="half" idx="2"/>
          </p:nvPr>
        </p:nvSpPr>
        <p:spPr/>
        <p:txBody>
          <a:bodyPr/>
          <a:lstStyle/>
          <a:p>
            <a:r>
              <a:t>1.建立物流信息共享平台，加强各环节之间的信息透明度和实时性。</a:t>
            </a:r>
          </a:p>
          <a:p>
            <a:r>
              <a:t>2.通过协同软件，实现各环节之间的协同作业，提高整体效率。</a:t>
            </a:r>
          </a:p>
          <a:p>
            <a:r>
              <a:t>3.制定信息共享标准，确保信息准确性和安全性。</a:t>
            </a:r>
          </a:p>
          <a:p/>
        </p:txBody>
      </p:sp>
      <p:sp>
        <p:nvSpPr>
          <p:cNvPr id="5" name="Text Placeholder 4"/>
          <p:cNvSpPr>
            <a:spLocks noGrp="1"/>
          </p:cNvSpPr>
          <p:nvPr>
            <p:ph type="body" idx="3"/>
          </p:nvPr>
        </p:nvSpPr>
        <p:spPr/>
        <p:txBody>
          <a:bodyPr/>
          <a:lstStyle/>
          <a:p>
            <a:r>
              <a:t>优化运输路径</a:t>
            </a:r>
          </a:p>
        </p:txBody>
      </p:sp>
      <p:sp>
        <p:nvSpPr>
          <p:cNvPr id="6" name="Content Placeholder 5"/>
          <p:cNvSpPr>
            <a:spLocks noGrp="1"/>
          </p:cNvSpPr>
          <p:nvPr>
            <p:ph sz="half" idx="4"/>
          </p:nvPr>
        </p:nvSpPr>
        <p:spPr/>
        <p:txBody>
          <a:bodyPr/>
          <a:lstStyle/>
          <a:p>
            <a:r>
              <a:t>1.通过数据分析，找出最优运输路径，减少运输时间和成本。</a:t>
            </a:r>
          </a:p>
          <a:p>
            <a:r>
              <a:t>2.考虑环境因素，优化路径选择，提高运输稳定性。</a:t>
            </a:r>
          </a:p>
          <a:p>
            <a:r>
              <a:t>3.建立运输路径优化模型，实现动态调整，适应市场需求变化。</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流程优化：通过优化物流流程，减少不必要的损耗和时间。</a:t>
            </a:r>
          </a:p>
        </p:txBody>
      </p:sp>
      <p:sp>
        <p:nvSpPr>
          <p:cNvPr id="3" name="Text Placeholder 2"/>
          <p:cNvSpPr>
            <a:spLocks noGrp="1"/>
          </p:cNvSpPr>
          <p:nvPr>
            <p:ph type="body" idx="1"/>
          </p:nvPr>
        </p:nvSpPr>
        <p:spPr/>
        <p:txBody>
          <a:bodyPr/>
          <a:lstStyle/>
          <a:p>
            <a:r>
              <a:t>库存管理与预测</a:t>
            </a:r>
          </a:p>
        </p:txBody>
      </p:sp>
      <p:sp>
        <p:nvSpPr>
          <p:cNvPr id="4" name="Content Placeholder 3"/>
          <p:cNvSpPr>
            <a:spLocks noGrp="1"/>
          </p:cNvSpPr>
          <p:nvPr>
            <p:ph sz="half" idx="2"/>
          </p:nvPr>
        </p:nvSpPr>
        <p:spPr/>
        <p:txBody>
          <a:bodyPr/>
          <a:lstStyle/>
          <a:p>
            <a:r>
              <a:t>1.建立科学的库存管理模式，确保库存水平和需求相匹配。</a:t>
            </a:r>
          </a:p>
          <a:p>
            <a:r>
              <a:t>2.通过数据分析，预测未来需求，提前调整库存，避免积压和缺货。</a:t>
            </a:r>
          </a:p>
          <a:p>
            <a:r>
              <a:t>3.优化库存布局，提高库存周转率，降低库存成本。</a:t>
            </a:r>
          </a:p>
          <a:p/>
        </p:txBody>
      </p:sp>
      <p:sp>
        <p:nvSpPr>
          <p:cNvPr id="5" name="Text Placeholder 4"/>
          <p:cNvSpPr>
            <a:spLocks noGrp="1"/>
          </p:cNvSpPr>
          <p:nvPr>
            <p:ph type="body" idx="3"/>
          </p:nvPr>
        </p:nvSpPr>
        <p:spPr/>
        <p:txBody>
          <a:bodyPr/>
          <a:lstStyle/>
          <a:p>
            <a:r>
              <a:t>持续改进文化</a:t>
            </a:r>
          </a:p>
        </p:txBody>
      </p:sp>
      <p:sp>
        <p:nvSpPr>
          <p:cNvPr id="6" name="Content Placeholder 5"/>
          <p:cNvSpPr>
            <a:spLocks noGrp="1"/>
          </p:cNvSpPr>
          <p:nvPr>
            <p:ph sz="half" idx="4"/>
          </p:nvPr>
        </p:nvSpPr>
        <p:spPr/>
        <p:txBody>
          <a:bodyPr/>
          <a:lstStyle/>
          <a:p>
            <a:r>
              <a:t>1.建立持续改进的企业文化，鼓励员工提出改进意见。</a:t>
            </a:r>
          </a:p>
          <a:p>
            <a:r>
              <a:t>2.定期对物流流程进行评估和调整，确保流程始终保持最佳状态。</a:t>
            </a:r>
          </a:p>
          <a:p>
            <a:r>
              <a:t>3.通过培训和学习，提高员工对流程优化的认识和技能，为持续改进提供动力。</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设备升级：升级或引入更高效的物流设备，提升矿石运输能力。</a:t>
            </a:r>
          </a:p>
        </p:txBody>
      </p:sp>
      <p:sp>
        <p:nvSpPr>
          <p:cNvPr id="3" name="Subtitle 2"/>
          <p:cNvSpPr>
            <a:spLocks noGrp="1"/>
          </p:cNvSpPr>
          <p:nvPr>
            <p:ph type="subTitle" idx="1"/>
          </p:nvPr>
        </p:nvSpPr>
        <p:spPr/>
        <p:txBody>
          <a:bodyPr/>
          <a:lstStyle/>
          <a:p>
            <a:r>
              <a:t>矿石物流效率提升方案</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https://d.book118.com/786213102124010034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物流现状分析：对矿石物流的现状进行深入分析，找出效率低下的环节。</vt:lpstr>
      <vt:lpstr> 物流现状分析：对矿石物流的现状进行深入分析，找出效率低下的环节。</vt:lpstr>
      <vt:lpstr> 物流现状分析：对矿石物流的现状进行深入分析，找出效率低下的环节。</vt:lpstr>
      <vt:lpstr> 物流现状分析：对矿石物流的现状进行深入分析，找出效率低下的环节。</vt:lpstr>
      <vt:lpstr> 技术引入：介绍引入现代化的物流技术，如自动化、大数据、人工智能等。</vt:lpstr>
      <vt:lpstr> 技术引入：介绍引入现代化的物流技术，如自动化、大数据、人工智能等。</vt:lpstr>
      <vt:lpstr> 技术引入：介绍引入现代化的物流技术，如自动化、大数据、人工智能等。</vt:lpstr>
      <vt:lpstr> 技术引入：介绍引入现代化的物流技术，如自动化、大数据、人工智能等。</vt:lpstr>
      <vt:lpstr> 流程优化：通过优化物流流程，减少不必要的损耗和时间。</vt:lpstr>
      <vt:lpstr> 流程优化：通过优化物流流程，减少不必要的损耗和时间。</vt:lpstr>
      <vt:lpstr> 流程优化：通过优化物流流程，减少不必要的损耗和时间。</vt:lpstr>
      <vt:lpstr> 流程优化：通过优化物流流程，减少不必要的损耗和时间。</vt:lpstr>
      <vt:lpstr> 设备升级：升级或引入更高效的物流设备，提升矿石运输能力。</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2024-09-03T20:04:41.252</cp:lastPrinted>
  <dcterms:created xsi:type="dcterms:W3CDTF">2024-09-03T12:04:41Z</dcterms:created>
  <dcterms:modified xsi:type="dcterms:W3CDTF">2024-09-03T12:04:43Z</dcterms:modified>
</cp:coreProperties>
</file>