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7E124-24F7-459A-953E-A1CB8301F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EA321-3FDC-4AAB-A705-64777188A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F4161-71BA-4615-921A-A28543075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96617-B634-4C74-AC53-99472BF59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127E45-12DF-4D1A-93C0-51F4D2BB1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2CB112-0982-4ABF-890D-439874E15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9B5D4D-0029-47F3-88ED-C99887707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5153E-BAEB-4F80-94E4-1A3183274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2ACEF-3969-4A04-960B-CF257CF50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99CC9-F3C7-40B2-8D23-15046D41E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20BF9-7EB8-4417-938D-F5BC070B2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1501014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绩效考核制度连云港新东方建绩效考核评价制度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连云港新东方绩效考核现状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绩效考核评价指标体系构建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绩效考核实施过程管理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绩效考核结果应用及奖惩措施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持续改进与优化方向探讨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绩效考核制度是企业对员工工作表现进行定期评估的一种管理制度。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通过客观、公正、科学地评估员工的工作表现，激励员工积极工作，提高企业整体绩效。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本制度适用于连云港新东方全体员工。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包括教师、销售、市场、行政等各部门员工。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以年度为周期，每季度进行一次阶段性考核。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每年初与员工沟通并设定明确的个人工作目标。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目标设定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每季度末，员工进行自我评估，总结工作成果与不足。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自我评估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上级对员工的工作表现进行评估，给予反馈和建议。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上级评估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将考核结果反馈给员工，并进行面谈，指导员工改进工作。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结果反馈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根据考核结果，制定员工绩效改进计划，并跟进实施情况。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绩效改进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连云港新东方绩效考核现状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连云港新东方目前的绩效考核主要包括教学质量、学生满意度、教师工作量等多个方面。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采用定期评价、学生评教、同行评议等多种方式进行考核。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考核结果作为教师晋升、奖惩的重要依据。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现有考核制度分析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考核标准模糊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部分考核指标缺乏明确的量化标准，导致考核结果主观性较强。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反馈机制不完善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考核结果反馈不及时、不具体，教师难以了解自身存在的问题和不足。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考核指标单一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当前绩效考核过于强调教学质量和学生满意度，忽略了教师的科研能力、管理水平等方面的考核。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完善考核指标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建立全面、科学的绩效考核指标体系，涵盖教学、科研、管理等多个方面。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明确考核标准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制定具体、可操作的考核标准，减少考核过程中的主观性和随意性。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加强反馈机制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建立及时、有效的考核结果反馈机制，帮助教师了解自身存在的问题和不足，促进教师持续改进和提高。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推动绩效考核与奖惩制度的紧密结合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将绩效考核结果与教师的晋升、奖惩等切身利益紧密挂钩，激发教师的积极性和创造力。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绩效考核评价指标体系构建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指标选取应遵循科学理论，反映工作本质和规律，确保评价结果客观准确。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指标体系应涵盖工作的各个方面，形成一个完整的评价系统，避免片面性。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指标应易于获取和量化，便于实际操作和考核。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针对不同岗位和工作内容，选取具有代表性和区分度的指标。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指标选取原则与方法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考核教师的招生能力，包括新生数量和老生留存率等。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招生数量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续费率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退费率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考核教师教学质量及学生管理工作的重要指标。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考核教师的教学水平、教学效果及学生评价等方面。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考核教师维护学生关系、提高学生满意度的能力。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关键业绩指标（KPI）设定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https://d.book118.com/786215010140010042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2024-09-10T02:53:22.508</cp:lastPrinted>
  <dcterms:created xsi:type="dcterms:W3CDTF">2024-09-09T18:53:22Z</dcterms:created>
  <dcterms:modified xsi:type="dcterms:W3CDTF">2024-09-09T18:53:24Z</dcterms:modified>
</cp:coreProperties>
</file>