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1D3DB7-75EB-4FB9-82B5-F6AAF629B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648F29-9CD3-4CFC-BC28-CE6F59C1E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B8F999-948B-479B-9A3E-63F5B6251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272EE2-4D35-45D5-B199-D37516E07D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59C6D2-44D3-4E31-95E7-361C12A979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B64A27-E847-4C4C-886C-43C807ABE0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9EBD2E-BCB7-47D4-A623-9BCE91228B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AE5EE4-C8B6-43CB-88F0-6657AB5B0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4A1F2-8F83-47FE-BA14-D028734FE3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94B2A-D097-4024-AC50-493044DD2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E26566-4C70-4345-BCC9-6F5CB0B3E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1514515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现代诗歌与家庭观念</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现代诗歌概述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家庭观念的演变与内涵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现代诗歌中的家庭观念解读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现代诗歌与家庭观念的互动关系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案例分析：现代诗歌中的家庭观念体现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探讨现代诗歌中家庭观念的表达方式和内涵</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分析现代诗歌与家庭观念之间的相互影响和关系</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揭示现代诗歌在塑造和传承家庭观念方面的作用</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诗歌与家庭观念的关联</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诗歌作为文学艺术形式，能够深刻反映人类情感和思想，包括家庭观念</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家庭观念作为社会文化的重要组成部分，对诗歌创作产生深远影响</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诗歌与家庭观念之间存在密切的互动关系，相互影响，相互塑造</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研究意义与价值</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拓展现代诗歌研究的领域和深度，丰富诗歌研究的理论和方法</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深入挖掘家庭观念在现代诗歌中的表现和价值，增进对家庭观念的理解和认识</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通过探讨现代诗歌与家庭观念的关联，为文学创作和家庭教育提供新的思路和启示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现代诗歌概述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现代诗歌的定义与特点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现代诗歌是指20世纪初至今的诗歌作品，它突破了传统诗歌的格律和形式束缚，更加注重个性化和自由表达。</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现代诗歌具有语言简练、意象生动、情感真挚、思想深刻等特点。它追求创新和独特性，通过多样化的表现手法和技巧，展现诗人的内心世界和对生活的独特感悟。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初期探索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20世纪初，随着新文化运动的兴起，一批诗人开始探索新的诗歌形式和语言，打破了传统诗歌的格律和押韵限制。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多样化发展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20世纪中期以后，现代诗歌呈现出多样化的发展趋势，出现了现实主义、浪漫主义、象征主义、意象派等多种流派和风格。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当代创新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进入21世纪，现代诗歌继续创新发展，涌现出更多的年轻诗人和优秀作品，展现出更加开放、多元和包容的特点。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现代诗歌的发展历程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现代诗歌的流派与风格</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现实主义</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以真实、客观地反映现实生活为主要特点，注重细节描绘和典型形象的塑造。</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象征主义</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通过象征、隐喻等手法表达诗人的内心感受和主观情感，追求艺术的独立性和审美价值。</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浪漫主义</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强调情感、个性和想象力的表达，追求超越现实的美好和理想。</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意象派</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注重意象的营造和语言的音乐性，追求诗歌的意境和美感。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家庭观念的演变与内涵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崇尚孝道与尊老爱幼</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传统家庭观念强调孝道，即尊敬和赡养父母，同时也注重爱护和抚育子女。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男尊女卑与家庭角色分工</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在传统家庭观念中，男性通常被视为家庭的主导者，而女性则更多地承担家庭内务和抚育子女的责任。</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强调家族延续与血脉相承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传统家庭观念注重家族的延续，认为血脉相承是维系家族的重要纽带。</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传统家庭观念及其影响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现代家庭观念不再局限于传统的核心家庭模式，单亲家庭、重组家庭、丁克家庭等多元化家庭结构逐渐被接受。</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家庭结构多元化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现代家庭观念强调家庭成员之间的平等和互相尊重，无论性别、年龄还是角色分工，都应享有平等的地位和权利。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平等与互相尊重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现代家庭观念更加注重个人自由和独立，认为家庭成员应该有自己的空间和追求，同时也应该承担家庭责任。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重视个人自由与独立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现代家庭观念的变化与特点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222" b="122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传统家庭观念的呈现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在古代文学作品中，家庭观念往往以孝道、尊卑有序、家族荣誉等为主题，通过塑造典型人物形象和故事情节来传达传统家庭观念。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现代家庭观念的探索</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在现代文学作品中，家庭观念更多地关注家庭内部的情感交流、个人成长与家庭责任等主题，通过细腻的描写和深入的心理剖析来展现现代家庭观念的复杂性和多样性。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家庭观念与社会变迁的关联</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文学作品中的家庭观念往往与社会变迁密切相关，通过反映不同历史时期的社会风貌和家庭生活状况，揭示家庭观念随着社会变迁而发生的变化。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家庭观念在文学作品中的体现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现代诗歌中的家庭观念解读</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https://d.book118.com/786215145153010050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2024-09-16T02:17:56.395</cp:lastPrinted>
  <dcterms:created xsi:type="dcterms:W3CDTF">2024-09-15T18:17:56Z</dcterms:created>
  <dcterms:modified xsi:type="dcterms:W3CDTF">2024-09-15T18:17:58Z</dcterms:modified>
</cp:coreProperties>
</file>