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3153D69-0F91-4E9C-AF7F-00747C4A4D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E87644-2B42-4238-B97C-F5186D80DB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510E961-5884-4E97-BD8A-C77A3836EE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A9C8EA5-6BA9-4191-85C8-4568CF9F45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6FA6557-C293-4874-996D-D081560275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8BBAA1F-65E7-4F0F-8C0A-D2C11F36BDE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B9688F2-47A3-404A-B1EC-1B692E90CAA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7DE1E7-1122-40FF-B682-A5006F3261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BF44EF-0A13-4406-B796-0D47C54A1C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EF13AD-734C-4CDD-8FEF-08F5CEF9F1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88633E-DA3B-4E1C-8BAF-85B5BE7DCC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6215222213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汇报人：XX</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大数据时代下的营销与客户关系管理策略研究</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2024-01-14</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大数据时代营销变革</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客户关系管理的新挑战</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基于大数据的营销策略制定</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基于大数据的客户关系管理实践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大数据时代下营销与客户关系管理融合发展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营销与客户关系管理的变革</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大数据对营销和客户关系管理产生了深刻影响，传统的营销策略和客户关系管理方式已经无法满足企业的需求。</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研究意义</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探讨大数据时代下的营销与客户关系管理策略，对企业提高市场竞争力、提升客户满意度和忠诚度具有重要意义。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大数据时代的来临</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随着互联网、物联网、社交媒体等技术的快速发展，数据量呈现爆炸式增长，大数据时代已经来临。</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本研究旨在探讨大数据时代下营销与客户关系管理的策略，为企业制定有效的营销策略和客户关系管理方案提供理论支持和实践指导。</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在大数据时代下，企业如何制定有效的营销策略？如何优化客户关系管理以提高客户满意度和忠诚度？如何利用大数据技术进行精准营销和客户细分？</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研究目的</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研究问题</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大数据时代营销变革</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数据获取困难</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传统营销模式中，数据收集主要依赖市场调研、问卷调查等手段，数据获取成本高且样本数量有限。</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数据处理效率低下</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传统数据处理方法以人工为主，处理效率低下且容易出错。</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客户洞察不足</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由于缺乏足够的数据支持，传统营销模式对客户需求的洞察相对有限。</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传统营销模式的局限性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数据来源多样化</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大数据时代，数据来源更加广泛，包括社交媒体、移动设备、物联网等，为营销提供了更多可能性。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实时数据处理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大数据技术能够实现实时数据处理，使营销人员能够迅速响应市场变化。</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个性化营销策略</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基于大数据的客户洞察，营销人员可以制定更加个性化的营销策略，提高营销效果。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大数据驱动的营销创新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381" r="15381"/>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营销效果评估与优化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运用大数据技术对营销效果进行实时评估，及时调整营销策略，实现营销效果的持续优化。</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多渠道整合营销</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利用大数据技术整合多个营销渠道，实现全渠道营销策略，提高品牌曝光度和客户黏性。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数据驱动的产品创新</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通过分析客户需求和行为数据，推动产品创新，满足客户的个性化需求。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营销策略调整与优化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客户关系管理的新挑战</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客户数据整合与分析</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数据来源多样性</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在大数据时代，客户数据来自多个渠道和触点，包括社交媒体、电商平台、线下门店等，需要有效地整合这些数据以全面了解客户需求和行为。</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数据分析技术</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运用先进的数据分析技术，如数据挖掘、机器学习等，对海量客户数据进行深度分析，发现隐藏在数据中的价值，为营销策略制定提供有力支持。</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273" r="3527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基于客户的历史购买记录、浏览行为等数据，为客户提供个性化的产品推荐，提高购买转化率和客户满意度。</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个性化产品推荐</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针对不同客户的需求和偏好，提供定制化的服务，如专属客户经理、定制化产品方案等，提升客户体验。</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定制化服务</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个性化服务与客户体验提升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客户忠诚度培养与维系</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客户关怀计划</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制定完善的客户关怀计划，包括定期回访、节日祝福、积分兑换等，增强客户对企业的认同感和归属感。</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会员俱乐部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设立会员俱乐部，为会员提供专享优惠、专属活动等服务，提高客户忠诚度。</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投诉处理与改进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重视客户投诉处理，建立完善的投诉处理流程，及时响应并解决客户投诉，将投诉转化为改进产品和服务的机会。</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https://d.book118.com/786215222213010040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2024-09-07T09:09:24.484</cp:lastPrinted>
  <dcterms:created xsi:type="dcterms:W3CDTF">2024-09-07T01:09:24Z</dcterms:created>
  <dcterms:modified xsi:type="dcterms:W3CDTF">2024-09-07T01:09:26Z</dcterms:modified>
</cp:coreProperties>
</file>