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E03BC-DB83-4B3A-BEFE-BC7EC310D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EA626-0762-4445-97D3-81385DE28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CCD46-4E3C-4CDE-AECB-78A2DB46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D1A4F-6933-4FB2-930C-81CBB11D7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4BC2CA-D7A5-44FA-A9B0-39655204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F0ED2-DCC6-4EF8-89A2-5A8300CFE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50AF5-7839-4C95-8C11-47B51317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4D6CB-1E96-45AC-A7DB-9F8276FA6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CAED7-FAC8-4DDA-B305-9089F01D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559EA-F09D-4D50-86D4-EF19840A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62ADB-1154-427F-9C55-275BDFFF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20004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经营设施管理制度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设施管理制度的制定与执行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设施管理与其他管理的关系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设施管理的发展趋势与展望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设施管理：是指对各种设施进行规划、设计、建设、使用、维护和改造等一系列活动的总称，旨在确保设施的安全、稳定、高效运行，提高企业的经济效益和社会效益。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设施管理涵盖了多个领域，包括建筑、机械、电气、自动化等，需要综合考虑各种因素，确保设施的可持续发展和高效利用。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提高企业生产效率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良好的设施管理可以确保设施的稳定运行，减少故障和停机时间，从而提高企业的生产效率。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降低企业运营成本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通过有效的设施管理，可以降低设施的维护和运营成本，从而降低企业的总成本。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良好的设施管理可以提升企业的形象和品牌价值，吸引更多的客户和投资者。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保护环境和社区安全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设施管理的目标之一是确保设施的安全和环保性能，从而保护环境和社区安全。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确保设施的安全、稳定、高效运行，提高企业的经济效益和社会效益。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科学规划、合理布局、安全可靠、技术先进、经济适用。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科学规划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在设施建设前要进行充分的市场调研和科学规划，确保设施的功能和规模符合企业需求。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699" r="96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在设施内部布局上要合理安排各个区域和设备的位置，以提高工作效率和安全性。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设施的设计和建设要遵循国家和行业安全标准，确保设施的安全可靠。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在设施的设计和建设中要采用先进的技术和设备，提高设施的自动化和智能化水平。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在确保设施的功能和安全的前提下，要尽可能降低建设和运营成本，提高企业的经济效益。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经济适用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设施管理制度的制定与执行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确保设施安全、高效、经济地运行，为企业创造价值。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明确设施管理目标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制定管理规定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确定管理职责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针对设施的规划、建设、使用、维护、更新等环节，制定详细的管理规定和操作规程。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明确各级管理人员和操作人员的职责，确保设施管理工作的有序开展。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设施管理制度的制定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对员工进行设施管理培训，提高员工的安全意识和操作技能。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定期对设施进行检查和维护，确保设施处于良好状态。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日常检查与维护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制定设施故障应急预案，提高应对突发事件的能力。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设施管理制度的执行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对设施管理制度的执行情况进行监督检查，确保各项规定得到有效执行。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定期对设施管理制度进行评估，针对存在的问题进行改进和完善。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评估改进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对设施管理制度的执行情况进行考核，对优秀执行者给予奖励，对违规行为进行惩罚。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考核与奖惩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设施管理制度的监督与评估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设施管理的主要内容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根据企业发展战略和业务需求，制定设施规划方案，包括设施布局、规模、功能等。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设施规划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依据设施规划方案，进行设施的具体设计，考虑工艺流程、物流、安全等因素，确保设施符合生产要求。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设施规划与设计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https://d.book118.com/786220004025010054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2024-09-21T03:39:42.203</cp:lastPrinted>
  <dcterms:created xsi:type="dcterms:W3CDTF">2024-09-20T19:39:42Z</dcterms:created>
  <dcterms:modified xsi:type="dcterms:W3CDTF">2024-09-20T19:39:44Z</dcterms:modified>
</cp:coreProperties>
</file>