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2B35A-47F8-4EFE-979A-DB4FFA37A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FC463-5222-43EF-B25D-FDA9F7DD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15452-24A7-4C82-88D7-8E6877504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44996-5BAF-4437-9575-EE75C3EF7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8A3B45-F903-45C6-929F-8CF91491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15B3DC-616B-40DB-ABA0-3A49D7C5F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ECF74-D271-49F5-ACA7-77A006465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3B4D7-6B08-4FF8-94C3-0ABD8FFF8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ED9F1-7088-4CDE-B221-02DF6493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45C42-6646-41F8-A4FC-B0111F442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439E2-AF44-4904-B622-2D220615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2110202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供电优质服务的演讲稿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优质服务理念与内涵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供电服务现状及问题分析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优质服务提升策略与措施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优质服务实践与成果展示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未来展望与合作倡议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阐述供电服务的重要性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随着社会经济的发展和人民生活水平的提高，电力作为现代社会的基础能源，其供应的安全、稳定和优质对于保障社会正常运转和人民生活质量至关重要。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分析当前供电服务面临的挑战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随着电力体制改革的深入推进和市场竞争的加剧，供电服务面临着服务质量、服务效率、服务创新等多方面的挑战。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提出本次演讲的目的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通过本次演讲，旨在提高大家对供电服务重要性的认识，共同探讨如何提升供电服务水平，为社会的和谐稳定和人民的幸福生活贡献力量。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提高人民生活质量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随着人民生活水平的提高，对电力的依赖程度也越来越高，供电服务的质量直接关系到人民的日常生活质量，如家庭用电、工作用电等。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保障社会正常运转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电力是现代社会的“血液”，一旦供电出现问题，将直接影响到社会的正常运转，如交通、通信、医疗、教育等各个领域都将受到严重影响。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促进经济社会发展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电力是经济社会发展的重要基础，供电服务的优质将有力推动经济社会的发展，提升国家的综合竞争力。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50" r="14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优质服务理念与内涵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始终将客户的需求放在首位，积极倾听和理解客户的期望与要求。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客户需求为导向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持续改进与创新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根据客户的具体情况和需求，提供定制化的供电解决方案。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不断寻求服务提升的机会，通过创新和改进来满足客户日益增长的需求。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以客户为中心的服务理念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优质服务的定义与内涵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确保供电稳定、可靠，电压和频率符合国家标准，减少停电和故障次数。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在发生故障或紧急情况时，能够迅速响应并采取措施，尽快恢复供电。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简化业务流程，提高办理效率，为客户提供便捷、高效的服务体验。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拥有专业的技术团队，能够为客户提供准确、及时的技术支持和解决方案。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高质量供电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快速响应与恢复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便捷的业务流程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专业的技术支持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通过提供优质服务，增强客户对供电企业的信任和满意度。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优质服务是企业形象的重要组成部分，有助于提升企业的社会声誉和品牌价值。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塑造良好企业形象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优质服务有助于培养客户忠诚度，为企业带来稳定的客源和持续的收益，从而推动企业的可持续发展。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供电优质服务的意义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供电服务现状及问题分析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55" b="114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04" b="5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610" b="256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供电服务现状概述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服务范围广泛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目前，我国电力系统已经实现了全国范围内的覆盖，供电服务涉及到工业、农业、商业、居民等各个领域。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服务水平不断提升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随着科技的进步和电力行业的发展，供电服务的自动化、智能化水平不断提高，用户满意度也在逐年提升。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绿色能源转型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在环保理念日益深入人心的背景下，供电服务正在向清洁、高效、可再生的绿色能源转型。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服务响应不够迅速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在面对自然灾害、设备故障等突发情况时，供电服务的应急响应能力和恢复速度有待提高。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缺乏个性化服务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当前供电服务主要满足用户的基本用电需求，对于用户的个性化、差异化需求关注不足。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虽然整体服务水平在提升，但部分地区和部分用户反映供电服务质量不高，如电压不稳定、停电频繁等问题。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部分地区电网建设滞后，设备老化严重，导致供电质量不稳定。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基础设施薄弱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部分供电企业对服务质量的重视程度不够，缺乏以用户为中心的服务理念。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服务理念落后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虽然电力行业整体技术水平在提升，但在服务领域的技术创新相对较少，制约了服务质量的提高。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当前对供电服务的监管机制存在漏洞，导致部分地区和部分企业的服务质量得不到有效保障。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监管机制不完善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https://d.book118.com/786221102023010042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2024-09-09T10:07:39.978</cp:lastPrinted>
  <dcterms:created xsi:type="dcterms:W3CDTF">2024-09-09T02:07:40Z</dcterms:created>
  <dcterms:modified xsi:type="dcterms:W3CDTF">2024-09-09T02:07:42Z</dcterms:modified>
</cp:coreProperties>
</file>