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415E11-4D2F-4BD2-8296-449FD7125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BD7F5-04EE-4E0B-92C9-B7AFF8642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42B733-7127-4140-8F69-2FE8D0894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8A54CC-9DAD-43E2-8459-7AEC142544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7FACB4-F878-419D-B2FC-FD57DC4DBC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503A6D-9112-45AA-9638-7E1C0E8811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15042A-F7AF-4468-827C-F654871D70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51F320-3B46-4701-A605-02B87CB2FA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EFBC9C-2169-4F2F-BEF6-7CD01C9DB7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789BB4-9CC6-4133-A512-D1FF8162E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D2F7D7-9D37-4603-9906-A45BFDDB58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22031031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并行算法优化研究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并行算法基础理论阐述
 并行计算环境分析
 并行算法设计策略
 传统并行算法案例解析
 高性能并行算法研究进展
 优化技术在并行算法中的应用
 并行算法性能评估方法
 并行算法未来发展趋势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并行算法基础理论阐述</a:t>
            </a:r>
          </a:p>
        </p:txBody>
      </p:sp>
      <p:sp>
        <p:nvSpPr>
          <p:cNvPr id="3" name="Subtitle 2"/>
          <p:cNvSpPr>
            <a:spLocks noGrp="1"/>
          </p:cNvSpPr>
          <p:nvPr>
            <p:ph type="subTitle" idx="1"/>
          </p:nvPr>
        </p:nvSpPr>
        <p:spPr/>
        <p:txBody>
          <a:bodyPr/>
          <a:lstStyle/>
          <a:p>
            <a:r>
              <a:t>并行算法优化研究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并行算法基础理论阐述</a:t>
            </a:r>
          </a:p>
        </p:txBody>
      </p:sp>
      <p:sp>
        <p:nvSpPr>
          <p:cNvPr id="3" name="Text Placeholder 2"/>
          <p:cNvSpPr>
            <a:spLocks noGrp="1"/>
          </p:cNvSpPr>
          <p:nvPr>
            <p:ph type="body" idx="1"/>
          </p:nvPr>
        </p:nvSpPr>
        <p:spPr/>
        <p:txBody>
          <a:bodyPr/>
          <a:lstStyle/>
          <a:p>
            <a:r>
              <a:t>并行计算模型：</a:t>
            </a:r>
          </a:p>
        </p:txBody>
      </p:sp>
      <p:sp>
        <p:nvSpPr>
          <p:cNvPr id="4" name="Content Placeholder 3"/>
          <p:cNvSpPr>
            <a:spLocks noGrp="1"/>
          </p:cNvSpPr>
          <p:nvPr>
            <p:ph sz="half" idx="2"/>
          </p:nvPr>
        </p:nvSpPr>
        <p:spPr/>
        <p:txBody>
          <a:bodyPr/>
          <a:lstStyle/>
          <a:p>
            <a:r>
              <a:t>1. 分布式内存与共享内存：并行计算模型主要分为分布式内存系统（如消息传递接口MPI）和共享内存系统（如OpenMP）。分布式内存系统处理多个独立节点之间的通信，而共享内存系统则在一个大型计算机内部或一组连接的计算机上使用共享的数据存储。</a:t>
            </a:r>
          </a:p>
          <a:p>
            <a:r>
              <a:t>2. 算法映射与负载平衡：在并行计算中，选择合适的算法映射方法是至关重要的。这包括确定任务和数据如何分配到各个处理器上以及如何协调不同处理器间的操作。负载平衡也是优化并行性能的关键因素之一，需要确保各个处理器的计算量尽可能均衡。</a:t>
            </a:r>
          </a:p>
          <a:p>
            <a:r>
              <a:t>3. 开放标准与编译器支持：并行编程的成功离不开开放标准的支持，如OpenMP和MPI。这些标准提供了丰富的API和库函数供程序员使用。此外，编译器也在优化并行程序性能方面发挥着重要作用，例如通过自动并行化技术来识别和转换潜在的并行代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并行算法基础理论阐述</a:t>
            </a:r>
          </a:p>
        </p:txBody>
      </p:sp>
      <p:sp>
        <p:nvSpPr>
          <p:cNvPr id="3" name="Text Placeholder 2"/>
          <p:cNvSpPr>
            <a:spLocks noGrp="1"/>
          </p:cNvSpPr>
          <p:nvPr>
            <p:ph type="body" idx="1"/>
          </p:nvPr>
        </p:nvSpPr>
        <p:spPr/>
        <p:txBody>
          <a:bodyPr/>
          <a:lstStyle/>
          <a:p>
            <a:r>
              <a:t>并行算法设计原则：</a:t>
            </a:r>
          </a:p>
        </p:txBody>
      </p:sp>
      <p:sp>
        <p:nvSpPr>
          <p:cNvPr id="4" name="Content Placeholder 3"/>
          <p:cNvSpPr>
            <a:spLocks noGrp="1"/>
          </p:cNvSpPr>
          <p:nvPr>
            <p:ph sz="half" idx="2"/>
          </p:nvPr>
        </p:nvSpPr>
        <p:spPr/>
        <p:txBody>
          <a:bodyPr/>
          <a:lstStyle/>
          <a:p>
            <a:r>
              <a:t>1. 并行性挖掘：并行算法设计首先要从问题本身寻找并行性，通过对问题进行分解和抽象，将其转化为可以并发执行的任务集合。</a:t>
            </a:r>
          </a:p>
          <a:p>
            <a:r>
              <a:t>2. 数据局部性：为了提高并行算法的效率，需要关注数据访问模式以最大程度地利用缓存层次结构，减少不必要的数据传输和延迟。</a:t>
            </a:r>
          </a:p>
          <a:p>
            <a:r>
              <a:t>3. 同步机制：同步机制用于协调不同进程间的操作，以保证它们按照正确的顺序执行。常见的同步机制包括锁、信号量和屏障等。</a:t>
            </a:r>
          </a:p>
        </p:txBody>
      </p:sp>
      <p:sp>
        <p:nvSpPr>
          <p:cNvPr id="5" name="Text Placeholder 4"/>
          <p:cNvSpPr>
            <a:spLocks noGrp="1"/>
          </p:cNvSpPr>
          <p:nvPr>
            <p:ph type="body" idx="3"/>
          </p:nvPr>
        </p:nvSpPr>
        <p:spPr/>
        <p:txBody>
          <a:bodyPr/>
          <a:lstStyle/>
          <a:p>
            <a:r>
              <a:t>并行度与可扩展性：</a:t>
            </a:r>
          </a:p>
        </p:txBody>
      </p:sp>
      <p:sp>
        <p:nvSpPr>
          <p:cNvPr id="6" name="Content Placeholder 5"/>
          <p:cNvSpPr>
            <a:spLocks noGrp="1"/>
          </p:cNvSpPr>
          <p:nvPr>
            <p:ph sz="half" idx="4"/>
          </p:nvPr>
        </p:nvSpPr>
        <p:spPr/>
        <p:txBody>
          <a:bodyPr/>
          <a:lstStyle/>
          <a:p>
            <a:r>
              <a:t>1. 并行度与效率：并行度是指一个算法可以同时执行的最大任务数。增加并行度有助于提高算法运行速度，但过高的并行度可能导致额外的通信开销和负载不均等问题。</a:t>
            </a:r>
          </a:p>
          <a:p>
            <a:r>
              <a:t>2. 可扩展性评估：可扩展性衡量的是当增加硬件资源时，并行算法性能的提升程度。良好的可扩展性意味着随着处理器数量的增长，算法能够充分利用额外的计算能力，从而保持性能的线性增长。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并行算法基础理论阐述</a:t>
            </a:r>
          </a:p>
        </p:txBody>
      </p:sp>
      <p:sp>
        <p:nvSpPr>
          <p:cNvPr id="3" name="Text Placeholder 2"/>
          <p:cNvSpPr>
            <a:spLocks noGrp="1"/>
          </p:cNvSpPr>
          <p:nvPr>
            <p:ph type="body" idx="1"/>
          </p:nvPr>
        </p:nvSpPr>
        <p:spPr/>
        <p:txBody>
          <a:bodyPr/>
          <a:lstStyle/>
          <a:p>
            <a:r>
              <a:t>并行算法优化技术：</a:t>
            </a:r>
          </a:p>
        </p:txBody>
      </p:sp>
      <p:sp>
        <p:nvSpPr>
          <p:cNvPr id="4" name="Content Placeholder 3"/>
          <p:cNvSpPr>
            <a:spLocks noGrp="1"/>
          </p:cNvSpPr>
          <p:nvPr>
            <p:ph sz="half" idx="2"/>
          </p:nvPr>
        </p:nvSpPr>
        <p:spPr/>
        <p:txBody>
          <a:bodyPr/>
          <a:lstStyle/>
          <a:p>
            <a:r>
              <a:t>1. 通信优化：通信优化旨在减少不同处理器之间的数据交换次数和量。这可以通过数据预取、重排序和局部计算等方式实现。</a:t>
            </a:r>
          </a:p>
          <a:p>
            <a:r>
              <a:t>2. 缓存优化：缓存优化涉及改进算法的数据访问模式，以最大化数据局部性和减少缓存未命中的概率。</a:t>
            </a:r>
          </a:p>
          <a:p>
            <a:r>
              <a:t>3. 序列代码优化：序列代码优化涉及到对单个处理器上的代码进行改写，以提高其性能。这通常包括循环展开、向量化和流水线调度等技术。</a:t>
            </a:r>
          </a:p>
        </p:txBody>
      </p:sp>
      <p:sp>
        <p:nvSpPr>
          <p:cNvPr id="5" name="Text Placeholder 4"/>
          <p:cNvSpPr>
            <a:spLocks noGrp="1"/>
          </p:cNvSpPr>
          <p:nvPr>
            <p:ph type="body" idx="3"/>
          </p:nvPr>
        </p:nvSpPr>
        <p:spPr/>
        <p:txBody>
          <a:bodyPr/>
          <a:lstStyle/>
          <a:p>
            <a:r>
              <a:t>并行算法复杂性分析：</a:t>
            </a:r>
          </a:p>
        </p:txBody>
      </p:sp>
      <p:sp>
        <p:nvSpPr>
          <p:cNvPr id="6" name="Content Placeholder 5"/>
          <p:cNvSpPr>
            <a:spLocks noGrp="1"/>
          </p:cNvSpPr>
          <p:nvPr>
            <p:ph sz="half" idx="4"/>
          </p:nvPr>
        </p:nvSpPr>
        <p:spPr/>
        <p:txBody>
          <a:bodyPr/>
          <a:lstStyle/>
          <a:p>
            <a:r>
              <a:t>1. 时间复杂性与空间复杂性：并行算法的时间复杂性衡量了算法运行所需的时间，而空间复杂性表示算法所需的内存资源。对于并行算法来说，不仅要考虑单个处理器的计算时间，还要考虑通信时间和全局同步的时间。</a:t>
            </a:r>
          </a:p>
          <a:p>
            <a:r>
              <a:t>2. 平摊分析与概率分析：平摊分析用于估计算法在多次运行中的平均性能；而概率分析则适用于那些具有随机性的并行算法，它通过建立概率模型来预测算法的期望性能。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并行算法基础理论阐述</a:t>
            </a:r>
          </a:p>
        </p:txBody>
      </p:sp>
      <p:sp>
        <p:nvSpPr>
          <p:cNvPr id="3" name="Text Placeholder 2"/>
          <p:cNvSpPr>
            <a:spLocks noGrp="1"/>
          </p:cNvSpPr>
          <p:nvPr>
            <p:ph type="body" idx="1"/>
          </p:nvPr>
        </p:nvSpPr>
        <p:spPr/>
        <p:txBody>
          <a:bodyPr/>
          <a:lstStyle/>
          <a:p>
            <a:r>
              <a:t>并行算法实例分析：</a:t>
            </a:r>
          </a:p>
        </p:txBody>
      </p:sp>
      <p:sp>
        <p:nvSpPr>
          <p:cNvPr id="4" name="Content Placeholder 3"/>
          <p:cNvSpPr>
            <a:spLocks noGrp="1"/>
          </p:cNvSpPr>
          <p:nvPr>
            <p:ph sz="half" idx="2"/>
          </p:nvPr>
        </p:nvSpPr>
        <p:spPr/>
        <p:txBody>
          <a:bodyPr/>
          <a:lstStyle/>
          <a:p>
            <a:r>
              <a:t>1. 图论算法：并行图论算法如最短路径算法和最大流算法在许多领域有着广泛应用。通过精心设计的并行策略，这些算法可以在多处理器系统上获得显著的速度提升。</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并行计算环境分析</a:t>
            </a:r>
          </a:p>
        </p:txBody>
      </p:sp>
      <p:sp>
        <p:nvSpPr>
          <p:cNvPr id="3" name="Subtitle 2"/>
          <p:cNvSpPr>
            <a:spLocks noGrp="1"/>
          </p:cNvSpPr>
          <p:nvPr>
            <p:ph type="subTitle" idx="1"/>
          </p:nvPr>
        </p:nvSpPr>
        <p:spPr/>
        <p:txBody>
          <a:bodyPr/>
          <a:lstStyle/>
          <a:p>
            <a:r>
              <a:t>并行算法优化研究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并行计算环境分析</a:t>
            </a:r>
          </a:p>
        </p:txBody>
      </p:sp>
      <p:sp>
        <p:nvSpPr>
          <p:cNvPr id="3" name="Text Placeholder 2"/>
          <p:cNvSpPr>
            <a:spLocks noGrp="1"/>
          </p:cNvSpPr>
          <p:nvPr>
            <p:ph type="body" idx="1"/>
          </p:nvPr>
        </p:nvSpPr>
        <p:spPr/>
        <p:txBody>
          <a:bodyPr/>
          <a:lstStyle/>
          <a:p>
            <a:r>
              <a:t>多核处理器架构：</a:t>
            </a:r>
          </a:p>
        </p:txBody>
      </p:sp>
      <p:sp>
        <p:nvSpPr>
          <p:cNvPr id="4" name="Content Placeholder 3"/>
          <p:cNvSpPr>
            <a:spLocks noGrp="1"/>
          </p:cNvSpPr>
          <p:nvPr>
            <p:ph sz="half" idx="2"/>
          </p:nvPr>
        </p:nvSpPr>
        <p:spPr/>
        <p:txBody>
          <a:bodyPr/>
          <a:lstStyle/>
          <a:p>
            <a:r>
              <a:t>1. 多核处理器架构是现代并行计算环境的基础，通过在同一芯片上集成多个核心，实现并发执行多个线程或进程。</a:t>
            </a:r>
          </a:p>
          <a:p>
            <a:r>
              <a:t>2. 多核处理器架构的特点包括资源共享、缓存一致性、同步问题等，并需要考虑负载均衡、通信开销等因素进行性能优化。</a:t>
            </a:r>
          </a:p>
          <a:p>
            <a:r>
              <a:t>3. 随着工艺技术的发展，多核处理器的数量不断增加，对并行编程和优化提出了新的挑战。</a:t>
            </a:r>
          </a:p>
        </p:txBody>
      </p:sp>
      <p:sp>
        <p:nvSpPr>
          <p:cNvPr id="5" name="Text Placeholder 4"/>
          <p:cNvSpPr>
            <a:spLocks noGrp="1"/>
          </p:cNvSpPr>
          <p:nvPr>
            <p:ph type="body" idx="3"/>
          </p:nvPr>
        </p:nvSpPr>
        <p:spPr/>
        <p:txBody>
          <a:bodyPr/>
          <a:lstStyle/>
          <a:p>
            <a:r>
              <a:t>分布式内存系统：</a:t>
            </a:r>
          </a:p>
        </p:txBody>
      </p:sp>
      <p:sp>
        <p:nvSpPr>
          <p:cNvPr id="6" name="Content Placeholder 5"/>
          <p:cNvSpPr>
            <a:spLocks noGrp="1"/>
          </p:cNvSpPr>
          <p:nvPr>
            <p:ph sz="half" idx="4"/>
          </p:nvPr>
        </p:nvSpPr>
        <p:spPr/>
        <p:txBody>
          <a:bodyPr/>
          <a:lstStyle/>
          <a:p>
            <a:r>
              <a:t>1. 分布式内存系统由多个独立的计算机节点组成，每个节点拥有自己的本地内存，通过网络进行通信。</a:t>
            </a:r>
          </a:p>
          <a:p>
            <a:r>
              <a:t>2. 在分布式内存系统中，需要解决的问题包括数据分布、负载均衡、通信延迟、容错机制等。</a:t>
            </a:r>
          </a:p>
          <a:p>
            <a:r>
              <a:t>3. 分布式内存系统广泛应用于高性能计算、云计算等领域，未来发展趋势是更强大的计算能力、更低的通信开销和更高的可扩展性。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并行计算环境分析</a:t>
            </a:r>
          </a:p>
        </p:txBody>
      </p:sp>
      <p:sp>
        <p:nvSpPr>
          <p:cNvPr id="3" name="Text Placeholder 2"/>
          <p:cNvSpPr>
            <a:spLocks noGrp="1"/>
          </p:cNvSpPr>
          <p:nvPr>
            <p:ph type="body" idx="1"/>
          </p:nvPr>
        </p:nvSpPr>
        <p:spPr/>
        <p:txBody>
          <a:bodyPr/>
          <a:lstStyle/>
          <a:p>
            <a:r>
              <a:t>GPU并行计算：</a:t>
            </a:r>
          </a:p>
        </p:txBody>
      </p:sp>
      <p:sp>
        <p:nvSpPr>
          <p:cNvPr id="4" name="Content Placeholder 3"/>
          <p:cNvSpPr>
            <a:spLocks noGrp="1"/>
          </p:cNvSpPr>
          <p:nvPr>
            <p:ph sz="half" idx="2"/>
          </p:nvPr>
        </p:nvSpPr>
        <p:spPr/>
        <p:txBody>
          <a:bodyPr/>
          <a:lstStyle/>
          <a:p>
            <a:r>
              <a:t>1. GPU（图形处理器）具有大量的流处理器和高速内存带宽，适合进行大规模的数据并行计算。</a:t>
            </a:r>
          </a:p>
          <a:p>
            <a:r>
              <a:t>2. GPU并行计算的关键技术包括CUDA、OpenCL等编程模型，以及高效的内存管理、并行算法设计等方法。</a:t>
            </a:r>
          </a:p>
          <a:p>
            <a:r>
              <a:t>3. GPU并行计算在深度学习、科学计算、图像处理等领域取得了显著成果，未来将继续推动高性能计算的快速发展。</a:t>
            </a:r>
          </a:p>
        </p:txBody>
      </p:sp>
      <p:sp>
        <p:nvSpPr>
          <p:cNvPr id="5" name="Text Placeholder 4"/>
          <p:cNvSpPr>
            <a:spLocks noGrp="1"/>
          </p:cNvSpPr>
          <p:nvPr>
            <p:ph type="body" idx="3"/>
          </p:nvPr>
        </p:nvSpPr>
        <p:spPr/>
        <p:txBody>
          <a:bodyPr/>
          <a:lstStyle/>
          <a:p>
            <a:r>
              <a:t>异构计算环境：</a:t>
            </a:r>
          </a:p>
        </p:txBody>
      </p:sp>
      <p:sp>
        <p:nvSpPr>
          <p:cNvPr id="6" name="Content Placeholder 5"/>
          <p:cNvSpPr>
            <a:spLocks noGrp="1"/>
          </p:cNvSpPr>
          <p:nvPr>
            <p:ph sz="half" idx="4"/>
          </p:nvPr>
        </p:nvSpPr>
        <p:spPr/>
        <p:txBody>
          <a:bodyPr/>
          <a:lstStyle/>
          <a:p>
            <a:r>
              <a:t>1. 异构计算环境是指由不同类型的计算单元组成的系统，如CPU、GPU、FPGA、ASIC等。</a:t>
            </a:r>
          </a:p>
          <a:p>
            <a:r>
              <a:t>2. 异构计算环境能够根据任务特点选择最优的计算资源，实现更高的性能和能效比。</a:t>
            </a:r>
          </a:p>
          <a:p>
            <a:r>
              <a:t>3. 对于异构计算环境的优化，需要考虑计算单元间的协同工作、数据传输效率、程序调度策略等问题。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并行计算环境分析</a:t>
            </a:r>
          </a:p>
        </p:txBody>
      </p:sp>
      <p:sp>
        <p:nvSpPr>
          <p:cNvPr id="3" name="Content Placeholder 2"/>
          <p:cNvSpPr>
            <a:spLocks noGrp="1"/>
          </p:cNvSpPr>
          <p:nvPr>
            <p:ph sz="half" idx="2"/>
          </p:nvPr>
        </p:nvSpPr>
        <p:spPr/>
        <p:txBody>
          <a:bodyPr/>
          <a:lstStyle/>
          <a:p>
            <a:r>
              <a:t>1. 并行编程模型提供了组织并行任务的方法和工具，如OpenMP、MPI、Pthreads等。</a:t>
            </a:r>
          </a:p>
          <a:p>
            <a:r>
              <a:t>2. 选择合适的并行编程模型对于提高并行程序的性能和可维护性至关重要。</a:t>
            </a:r>
          </a:p>
          <a:p>
            <a:r>
              <a:t>3. 面向未来的并行编程模型应具备更好的抽象层次、更强的可移植性和更高的编程效率。</a:t>
            </a:r>
          </a:p>
        </p:txBody>
      </p:sp>
      <p:sp>
        <p:nvSpPr>
          <p:cNvPr id="4" name="Text Placeholder 3"/>
          <p:cNvSpPr>
            <a:spLocks noGrp="1"/>
          </p:cNvSpPr>
          <p:nvPr>
            <p:ph type="body" idx="3"/>
          </p:nvPr>
        </p:nvSpPr>
        <p:spPr/>
        <p:txBody>
          <a:bodyPr/>
          <a:lstStyle/>
          <a:p>
            <a:r>
              <a:t>并行算法设计与优化：</a:t>
            </a:r>
          </a:p>
        </p:txBody>
      </p:sp>
      <p:sp>
        <p:nvSpPr>
          <p:cNvPr id="5" name="Content Placeholder 4"/>
          <p:cNvSpPr>
            <a:spLocks noGrp="1"/>
          </p:cNvSpPr>
          <p:nvPr>
            <p:ph sz="half" idx="4"/>
          </p:nvPr>
        </p:nvSpPr>
        <p:spPr/>
        <p:txBody>
          <a:bodyPr/>
          <a:lstStyle/>
          <a:p>
            <a:r>
              <a:t>1. 并行算法设计需要考虑算法的并行性、通信开销、负载平衡等因素，以充分利用计算资源并降低计算时间。</a:t>
            </a:r>
          </a:p>
          <a:p>
            <a:r>
              <a:t>2. 常见的并行算法优化技术包括任务划分、数据分区、并行度调整、局部性优化等。</a:t>
            </a:r>
          </a:p>
        </p:txBody>
      </p:sp>
      <p:sp>
        <p:nvSpPr>
          <p:cNvPr id="6" name="Text Placeholder 5"/>
          <p:cNvSpPr>
            <a:spLocks noGrp="1"/>
          </p:cNvSpPr>
          <p:nvPr>
            <p:ph type="body" idx="1"/>
          </p:nvPr>
        </p:nvSpPr>
        <p:spPr/>
        <p:txBody>
          <a:bodyPr/>
          <a:lstStyle/>
          <a:p>
            <a:r>
              <a:t>并行编程模型：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并行算法设计策略</a:t>
            </a:r>
          </a:p>
        </p:txBody>
      </p:sp>
      <p:sp>
        <p:nvSpPr>
          <p:cNvPr id="3" name="Subtitle 2"/>
          <p:cNvSpPr>
            <a:spLocks noGrp="1"/>
          </p:cNvSpPr>
          <p:nvPr>
            <p:ph type="subTitle" idx="1"/>
          </p:nvPr>
        </p:nvSpPr>
        <p:spPr/>
        <p:txBody>
          <a:bodyPr/>
          <a:lstStyle/>
          <a:p>
            <a:r>
              <a:t>并行算法优化研究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并行算法设计策略</a:t>
            </a:r>
          </a:p>
        </p:txBody>
      </p:sp>
      <p:sp>
        <p:nvSpPr>
          <p:cNvPr id="3" name="Text Placeholder 2"/>
          <p:cNvSpPr>
            <a:spLocks noGrp="1"/>
          </p:cNvSpPr>
          <p:nvPr>
            <p:ph type="body" idx="1"/>
          </p:nvPr>
        </p:nvSpPr>
        <p:spPr/>
        <p:txBody>
          <a:bodyPr/>
          <a:lstStyle/>
          <a:p>
            <a:r>
              <a:t>任务分解与负载均衡</a:t>
            </a:r>
          </a:p>
        </p:txBody>
      </p:sp>
      <p:sp>
        <p:nvSpPr>
          <p:cNvPr id="4" name="Content Placeholder 3"/>
          <p:cNvSpPr>
            <a:spLocks noGrp="1"/>
          </p:cNvSpPr>
          <p:nvPr>
            <p:ph sz="half" idx="2"/>
          </p:nvPr>
        </p:nvSpPr>
        <p:spPr/>
        <p:txBody>
          <a:bodyPr/>
          <a:lstStyle/>
          <a:p>
            <a:r>
              <a:t>1. 将复杂问题拆分为多个可独立解决的任务子集，便于并行处理。</a:t>
            </a:r>
          </a:p>
          <a:p>
            <a:r>
              <a:t>2. 确保各个处理器上的工作量均衡分配，避免资源浪费和计算瓶颈。</a:t>
            </a:r>
          </a:p>
          <a:p>
            <a:r>
              <a:t>3. 动态调整任务分配策略，应对不断变化的计算需求。</a:t>
            </a:r>
          </a:p>
        </p:txBody>
      </p:sp>
      <p:sp>
        <p:nvSpPr>
          <p:cNvPr id="5" name="Text Placeholder 4"/>
          <p:cNvSpPr>
            <a:spLocks noGrp="1"/>
          </p:cNvSpPr>
          <p:nvPr>
            <p:ph type="body" idx="3"/>
          </p:nvPr>
        </p:nvSpPr>
        <p:spPr/>
        <p:txBody>
          <a:bodyPr/>
          <a:lstStyle/>
          <a:p>
            <a:r>
              <a:t>数据划分与通信开销</a:t>
            </a:r>
          </a:p>
        </p:txBody>
      </p:sp>
      <p:sp>
        <p:nvSpPr>
          <p:cNvPr id="6" name="Content Placeholder 5"/>
          <p:cNvSpPr>
            <a:spLocks noGrp="1"/>
          </p:cNvSpPr>
          <p:nvPr>
            <p:ph sz="half" idx="4"/>
          </p:nvPr>
        </p:nvSpPr>
        <p:spPr/>
        <p:txBody>
          <a:bodyPr/>
          <a:lstStyle/>
          <a:p>
            <a:r>
              <a:t>1. 划分数据集以适应多处理器环境，并确保数据访问局部性。</a:t>
            </a:r>
          </a:p>
          <a:p>
            <a:r>
              <a:t>2. 减少处理器之间的通信次数和数据传输量，降低通信开销。</a:t>
            </a:r>
          </a:p>
          <a:p>
            <a:r>
              <a:t>3. 设计高效的数据交换和同步机制，保证并行程序正确执行。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并行算法设计策略</a:t>
            </a:r>
          </a:p>
        </p:txBody>
      </p:sp>
      <p:sp>
        <p:nvSpPr>
          <p:cNvPr id="3" name="Text Placeholder 2"/>
          <p:cNvSpPr>
            <a:spLocks noGrp="1"/>
          </p:cNvSpPr>
          <p:nvPr>
            <p:ph type="body" idx="1"/>
          </p:nvPr>
        </p:nvSpPr>
        <p:spPr/>
        <p:txBody>
          <a:bodyPr/>
          <a:lstStyle/>
          <a:p>
            <a:r>
              <a:t>并行计算模型的选择</a:t>
            </a:r>
          </a:p>
        </p:txBody>
      </p:sp>
      <p:sp>
        <p:nvSpPr>
          <p:cNvPr id="4" name="Content Placeholder 3"/>
          <p:cNvSpPr>
            <a:spLocks noGrp="1"/>
          </p:cNvSpPr>
          <p:nvPr>
            <p:ph sz="half" idx="2"/>
          </p:nvPr>
        </p:nvSpPr>
        <p:spPr/>
        <p:txBody>
          <a:bodyPr/>
          <a:lstStyle/>
          <a:p>
            <a:r>
              <a:t>1. 根据应用特点选择合适的并行计算模型，如共享内存、分布式内存或混合模式。</a:t>
            </a:r>
          </a:p>
          <a:p>
            <a:r>
              <a:t>2. 充分考虑硬件平台特性，最大限度发挥并行性能。</a:t>
            </a:r>
          </a:p>
          <a:p>
            <a:r>
              <a:t>3. 对不同计算模型进行对比分析，评估其对目标应用的适用性和效率。</a:t>
            </a:r>
          </a:p>
        </p:txBody>
      </p:sp>
      <p:sp>
        <p:nvSpPr>
          <p:cNvPr id="5" name="Text Placeholder 4"/>
          <p:cNvSpPr>
            <a:spLocks noGrp="1"/>
          </p:cNvSpPr>
          <p:nvPr>
            <p:ph type="body" idx="3"/>
          </p:nvPr>
        </p:nvSpPr>
        <p:spPr/>
        <p:txBody>
          <a:bodyPr/>
          <a:lstStyle/>
          <a:p>
            <a:r>
              <a:t>并行编程模型与工具</a:t>
            </a:r>
          </a:p>
        </p:txBody>
      </p:sp>
      <p:sp>
        <p:nvSpPr>
          <p:cNvPr id="6" name="Content Placeholder 5"/>
          <p:cNvSpPr>
            <a:spLocks noGrp="1"/>
          </p:cNvSpPr>
          <p:nvPr>
            <p:ph sz="half" idx="4"/>
          </p:nvPr>
        </p:nvSpPr>
        <p:spPr/>
        <p:txBody>
          <a:bodyPr/>
          <a:lstStyle/>
          <a:p>
            <a:r>
              <a:t>1. 选择易于使用、具有广泛支持的并行编程模型，如OpenMP、MPI等。</a:t>
            </a:r>
          </a:p>
          <a:p>
            <a:r>
              <a:t>2. 利用专门的并行调试和性能分析工具，优化代码并找出性能瓶颈。</a:t>
            </a:r>
          </a:p>
          <a:p>
            <a:r>
              <a:t>3. 针对特定硬件平台，采用定制化的编程技术提高代码执行效率。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并行算法设计策略</a:t>
            </a:r>
          </a:p>
        </p:txBody>
      </p:sp>
      <p:sp>
        <p:nvSpPr>
          <p:cNvPr id="3" name="Text Placeholder 2"/>
          <p:cNvSpPr>
            <a:spLocks noGrp="1"/>
          </p:cNvSpPr>
          <p:nvPr>
            <p:ph type="body" idx="1"/>
          </p:nvPr>
        </p:nvSpPr>
        <p:spPr/>
        <p:txBody>
          <a:bodyPr/>
          <a:lstStyle/>
          <a:p>
            <a:r>
              <a:t>并行算法的设计与实现</a:t>
            </a:r>
          </a:p>
        </p:txBody>
      </p:sp>
      <p:sp>
        <p:nvSpPr>
          <p:cNvPr id="4" name="Content Placeholder 3"/>
          <p:cNvSpPr>
            <a:spLocks noGrp="1"/>
          </p:cNvSpPr>
          <p:nvPr>
            <p:ph sz="half" idx="2"/>
          </p:nvPr>
        </p:nvSpPr>
        <p:spPr/>
        <p:txBody>
          <a:bodyPr/>
          <a:lstStyle/>
          <a:p>
            <a:r>
              <a:t>1. 分析并行算法的时间复杂度和空间复杂度，评估潜在的并行性能。</a:t>
            </a:r>
          </a:p>
          <a:p>
            <a:r>
              <a:t>2. 在保证算法正确性的前提下，尽量减少同步开销和数据依赖关系。</a:t>
            </a:r>
          </a:p>
          <a:p>
            <a:r>
              <a:t>3. 使用实际数据进行实验验证，比较不同并行算法在特定平台上的性能表现。</a:t>
            </a:r>
          </a:p>
        </p:txBody>
      </p:sp>
      <p:sp>
        <p:nvSpPr>
          <p:cNvPr id="5" name="Text Placeholder 4"/>
          <p:cNvSpPr>
            <a:spLocks noGrp="1"/>
          </p:cNvSpPr>
          <p:nvPr>
            <p:ph type="body" idx="3"/>
          </p:nvPr>
        </p:nvSpPr>
        <p:spPr/>
        <p:txBody>
          <a:bodyPr/>
          <a:lstStyle/>
          <a:p>
            <a:r>
              <a:t>并行算法的优化与重构</a:t>
            </a:r>
          </a:p>
        </p:txBody>
      </p:sp>
      <p:sp>
        <p:nvSpPr>
          <p:cNvPr id="6" name="Content Placeholder 5"/>
          <p:cNvSpPr>
            <a:spLocks noGrp="1"/>
          </p:cNvSpPr>
          <p:nvPr>
            <p:ph sz="half" idx="4"/>
          </p:nvPr>
        </p:nvSpPr>
        <p:spPr/>
        <p:txBody>
          <a:bodyPr/>
          <a:lstStyle/>
          <a:p>
            <a:r>
              <a:t>1. 不断迭代并行算法，寻找性能最佳的参数设置和调度策略。</a:t>
            </a:r>
          </a:p>
          <a:p>
            <a:r>
              <a:t>2. 结合编译器优化技术，提高并行代码的运行效率。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传统并行算法案例解析</a:t>
            </a:r>
          </a:p>
        </p:txBody>
      </p:sp>
      <p:sp>
        <p:nvSpPr>
          <p:cNvPr id="3" name="Subtitle 2"/>
          <p:cNvSpPr>
            <a:spLocks noGrp="1"/>
          </p:cNvSpPr>
          <p:nvPr>
            <p:ph type="subTitle" idx="1"/>
          </p:nvPr>
        </p:nvSpPr>
        <p:spPr/>
        <p:txBody>
          <a:bodyPr/>
          <a:lstStyle/>
          <a:p>
            <a:r>
              <a:t>并行算法优化研究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传统并行算法案例解析</a:t>
            </a:r>
          </a:p>
        </p:txBody>
      </p:sp>
      <p:sp>
        <p:nvSpPr>
          <p:cNvPr id="3" name="Text Placeholder 2"/>
          <p:cNvSpPr>
            <a:spLocks noGrp="1"/>
          </p:cNvSpPr>
          <p:nvPr>
            <p:ph type="body" idx="1"/>
          </p:nvPr>
        </p:nvSpPr>
        <p:spPr/>
        <p:txBody>
          <a:bodyPr/>
          <a:lstStyle/>
          <a:p>
            <a:r>
              <a:t>串行编程向并行编程的转变：</a:t>
            </a:r>
          </a:p>
        </p:txBody>
      </p:sp>
      <p:sp>
        <p:nvSpPr>
          <p:cNvPr id="4" name="Content Placeholder 3"/>
          <p:cNvSpPr>
            <a:spLocks noGrp="1"/>
          </p:cNvSpPr>
          <p:nvPr>
            <p:ph sz="half" idx="2"/>
          </p:nvPr>
        </p:nvSpPr>
        <p:spPr/>
        <p:txBody>
          <a:bodyPr/>
          <a:lstStyle/>
          <a:p>
            <a:r>
              <a:t>1. 随着计算硬件的发展，多核处理器和GPU等设备变得越来越普遍。这使得通过并行编程实现高性能计算成为可能。</a:t>
            </a:r>
          </a:p>
          <a:p>
            <a:r>
              <a:t>2. 串行编程难以充分利用现代计算机硬件的计算能力，因此转向并行编程是提高性能的关键。</a:t>
            </a:r>
          </a:p>
          <a:p>
            <a:r>
              <a:t>3. 并行编程需要考虑的问题包括负载均衡、通信开销和同步问题。这些因素会影响程序在多核或分布式环境下的性能。</a:t>
            </a:r>
          </a:p>
        </p:txBody>
      </p:sp>
      <p:sp>
        <p:nvSpPr>
          <p:cNvPr id="5" name="Text Placeholder 4"/>
          <p:cNvSpPr>
            <a:spLocks noGrp="1"/>
          </p:cNvSpPr>
          <p:nvPr>
            <p:ph type="body" idx="3"/>
          </p:nvPr>
        </p:nvSpPr>
        <p:spPr/>
        <p:txBody>
          <a:bodyPr/>
          <a:lstStyle/>
          <a:p>
            <a:r>
              <a:t>分治策略：</a:t>
            </a:r>
          </a:p>
        </p:txBody>
      </p:sp>
      <p:sp>
        <p:nvSpPr>
          <p:cNvPr id="6" name="Content Placeholder 5"/>
          <p:cNvSpPr>
            <a:spLocks noGrp="1"/>
          </p:cNvSpPr>
          <p:nvPr>
            <p:ph sz="half" idx="4"/>
          </p:nvPr>
        </p:nvSpPr>
        <p:spPr/>
        <p:txBody>
          <a:bodyPr/>
          <a:lstStyle/>
          <a:p>
            <a:r>
              <a:t>1. 分治策略是一种常用的并行算法设计方法，它将一个大问题分解为多个小问题，然后独立地解决这些小问题。</a:t>
            </a:r>
          </a:p>
          <a:p>
            <a:r>
              <a:t>2. 分治策略可以方便地映射到并行环境中，因为每个小问题可以在单独的处理单元上独立运行。</a:t>
            </a:r>
          </a:p>
          <a:p>
            <a:r>
              <a:t>3. 典型的分治算法有快速排序、归并排序和傅里叶变换等。这些算法可以通过并行化来显著提高性能。</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传统并行算法案例解析</a:t>
            </a:r>
          </a:p>
        </p:txBody>
      </p:sp>
      <p:sp>
        <p:nvSpPr>
          <p:cNvPr id="3" name="Text Placeholder 2"/>
          <p:cNvSpPr>
            <a:spLocks noGrp="1"/>
          </p:cNvSpPr>
          <p:nvPr>
            <p:ph type="body" idx="1"/>
          </p:nvPr>
        </p:nvSpPr>
        <p:spPr/>
        <p:txBody>
          <a:bodyPr/>
          <a:lstStyle/>
          <a:p>
            <a:r>
              <a:t>动态调度算法：</a:t>
            </a:r>
          </a:p>
        </p:txBody>
      </p:sp>
      <p:sp>
        <p:nvSpPr>
          <p:cNvPr id="4" name="Content Placeholder 3"/>
          <p:cNvSpPr>
            <a:spLocks noGrp="1"/>
          </p:cNvSpPr>
          <p:nvPr>
            <p:ph sz="half" idx="2"/>
          </p:nvPr>
        </p:nvSpPr>
        <p:spPr/>
        <p:txBody>
          <a:bodyPr/>
          <a:lstStyle/>
          <a:p>
            <a:r>
              <a:t>1. 动态调度算法用于在运行时分配任务给可用的处理单元。它们的目标是最大限度地减少空闲时间并平衡负载。</a:t>
            </a:r>
          </a:p>
          <a:p>
            <a:r>
              <a:t>2. 在并行计算环境中，由于任务的执行时间和优先级可能会发生变化，因此使用动态调度算法至关重要。</a:t>
            </a:r>
          </a:p>
          <a:p>
            <a:r>
              <a:t>3. 常见的动态调度算法有贪婪算法、优先级调度和抢占式调度等。选择合适的调度算法可以提高系统整体效率。</a:t>
            </a:r>
          </a:p>
        </p:txBody>
      </p:sp>
      <p:sp>
        <p:nvSpPr>
          <p:cNvPr id="5" name="Text Placeholder 4"/>
          <p:cNvSpPr>
            <a:spLocks noGrp="1"/>
          </p:cNvSpPr>
          <p:nvPr>
            <p:ph type="body" idx="3"/>
          </p:nvPr>
        </p:nvSpPr>
        <p:spPr/>
        <p:txBody>
          <a:bodyPr/>
          <a:lstStyle/>
          <a:p>
            <a:r>
              <a:t>图形处理器（GPU）并行计算：</a:t>
            </a:r>
          </a:p>
        </p:txBody>
      </p:sp>
      <p:sp>
        <p:nvSpPr>
          <p:cNvPr id="6" name="Content Placeholder 5"/>
          <p:cNvSpPr>
            <a:spLocks noGrp="1"/>
          </p:cNvSpPr>
          <p:nvPr>
            <p:ph sz="half" idx="4"/>
          </p:nvPr>
        </p:nvSpPr>
        <p:spPr/>
        <p:txBody>
          <a:bodyPr/>
          <a:lstStyle/>
          <a:p>
            <a:r>
              <a:t>1. GPU具有大量的流处理器，非常适合进行大规模的数据并行处理。近年来，GPU已成为科学计算和机器学习领域的重要工具。</a:t>
            </a:r>
          </a:p>
          <a:p>
            <a:r>
              <a:t>2. 使用CUDA、OpenCL等编程框架，开发者可以直接访问GPU的计算资源，并编写高效的并行代码。</a:t>
            </a:r>
          </a:p>
          <a:p>
            <a:r>
              <a:t>3. 为了充分利用GPU的并行计算能力，需要对算法进行优化以适应GPU的架构特点，如数据本地性和共享内存的使用。</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https://d.book118.com/786222031031010053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19</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19</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并行算法基础理论阐述</vt:lpstr>
      <vt:lpstr> 并行算法基础理论阐述</vt:lpstr>
      <vt:lpstr> 并行算法基础理论阐述</vt:lpstr>
      <vt:lpstr> 并行算法基础理论阐述</vt:lpstr>
      <vt:lpstr> 并行算法基础理论阐述</vt:lpstr>
      <vt:lpstr> 并行计算环境分析</vt:lpstr>
      <vt:lpstr> 并行计算环境分析</vt:lpstr>
      <vt:lpstr> 并行计算环境分析</vt:lpstr>
      <vt:lpstr> 并行计算环境分析</vt:lpstr>
      <vt:lpstr> 并行算法设计策略</vt:lpstr>
      <vt:lpstr> 并行算法设计策略</vt:lpstr>
      <vt:lpstr> 并行算法设计策略</vt:lpstr>
      <vt:lpstr> 并行算法设计策略</vt:lpstr>
      <vt:lpstr> 传统并行算法案例解析</vt:lpstr>
      <vt:lpstr> 传统并行算法案例解析</vt:lpstr>
      <vt:lpstr> 传统并行算法案例解析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2024-09-19T19:49:24.686</cp:lastPrinted>
  <dcterms:created xsi:type="dcterms:W3CDTF">2024-09-19T11:49:24Z</dcterms:created>
  <dcterms:modified xsi:type="dcterms:W3CDTF">2024-09-19T11:49:26Z</dcterms:modified>
</cp:coreProperties>
</file>