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AE7ED3-2681-4740-A919-E1F7F97E93A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560C1-787B-453F-926E-7AFDEF6A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7D5C0-86E9-44BA-B939-75E9928AE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A9FEC-6CED-4413-BC9F-8378CA26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DF0F4-B9BC-40A1-AC95-D3C7EF95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D42E2-461A-4B21-9BE8-99B6A884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870107-02EB-43EE-959E-9F5F34C6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E2D0B-F676-435F-B001-A036594E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20EDF-CE70-48FB-A2F6-0CDEE721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E6633-9458-400E-872B-98B6032E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E88AB-B3DF-4636-8C63-4258AB2A1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F293D-5CE3-47E9-BDEB-516145EAC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F28D18-6739-4726-998D-D64FA312779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E05CD8-E9C2-468E-91AA-C24398A7E2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2300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焊接实战操作培训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焊接实战操作培训简介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适用于不同焊接方式的实战操作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焊接实战操作培训的安全与环保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焊接实战操作培训的技术发展趋势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焊接实战操作培训的质量管理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焊接实战操作培训总结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焊接实战操作培训简介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焊接实战操作培训概述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实战操作培训是一种重要的技能培训方式，通过实际操作来提升学员的焊接技能和经验。培训内容包括理论知识学习、实践操作训练等，旨在培养学员的专业技能和实际操作能力。实践操作是提升技能的关键，只有通过实际操作，学员才能真正掌握焊接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焊接实战操作培训历史回顾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探讨焊接实战操作培训的发展历史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解释为什么实战操作对技能提升至关重要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分析过去的培训模式和现在的改进之处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分享实战操作培训的实践经验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焊接实战操作培训的益处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实战操作培训对学员的益处包括提高专业技能水平、增强操作经验、培养实际应用能力等。通过实际操作培训，学员可以更快地掌握焊接技术，提高工作效率，适应不同工作环境和焊接需求。实战操作培训的优势在于注重实战应用，帮助学员快速应对各种焊接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团体合作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学员组成小组进行团体合作训练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共同解决焊接问题、交流经验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模拟实战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使用模拟设备进行实战操作模拟训练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提前应对真实焊接场景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导师指导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专业导师指导学员进行实战操作训练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提供实时指导和技术支持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焊接实战操作培训的实施方式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独立实训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学员独立进行焊接实战操作训练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自主学习和探索焊接技术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焊接实战操作培训的未来展望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探索智能化技术在焊接实战操作培训中的应用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促进焊接实战操作培训的国际交流与合作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定制个性化的焊接实战培训计划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推动焊接实战操作培训的创新发展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适用于不同焊接方式的实战操作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电弧焊实战操作技巧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是一种常见的焊接方式，通过产生弧光和电弧使工件焊接在一起。掌握电弧焊的基本原理对于进行实战操作至关重要。在实战操作中，需要注意焊接技巧和细节，例如电流大小、焊接速度和焊接角度等。为了提升技能，可以进行电弧焊的实战练习，通过不断练习来提高操作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方法演示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气体保护焊实战操作技巧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焊接接头实战操作训练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介绍焊接接头的种类和要求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种类和要求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演示不同接头的实战操作训练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实战操作训练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分析接头训练对焊接技能的提升作用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节的学习，我们了解了不同焊接方式的实战操作技巧，掌握了电弧焊、气体保护焊、焊接接头训练和焊接质量控制等重要知识。实践是提升焊接技能的关键，持续练习和不断总结经验，将有助于在焊接实战中取得更好的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焊接实战操作培训的安全与环保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焊接作业的安全要求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作业中存在着诸多安全隐患，如电击、火灾等风险。因此，在进行焊接作业时，必须严格遵守安全要求，如佩戴防护装备、确保通风良好等。为避免事故发生，操作人员应时刻保持警惕，严格按照作业规程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焊接作业的环保措施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探讨焊接对环境的影响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提出焊接作业中的环保措施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强调环保措施对可持续发展的重要性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焊接作业的废料处理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分析焊接作业产生的废料类型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废料类型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强调废料处理对环境保护的作用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探讨废料处理的方法和技巧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分析实际案例中的挑战和难点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探讨应对方法和解决方案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总结实际案例对学员的启发和帮助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强调实践对技能提升的重要性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焊接实战操作培训的实际案例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展示焊接实战操作培训在实际工程中的应用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演示学员操作技能和应用场景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https://d.book118.com/786223002012010104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焊接实战操作培训</vt:lpstr>
      <vt:lpstr>目录</vt:lpstr>
      <vt:lpstr>第1章 焊接实战操作培训简介</vt:lpstr>
      <vt:lpstr>焊接实战操作培训概述</vt:lpstr>
      <vt:lpstr>焊接实战操作培训历史回顾</vt:lpstr>
      <vt:lpstr> </vt:lpstr>
      <vt:lpstr>焊接实战操作培训的实施方式</vt:lpstr>
      <vt:lpstr>焊接实战操作培训的未来展望</vt:lpstr>
      <vt:lpstr>第2章 适用于不同焊接方式的实战操作</vt:lpstr>
      <vt:lpstr> </vt:lpstr>
      <vt:lpstr>气体保护焊实战操作技巧</vt:lpstr>
      <vt:lpstr>焊接接头实战操作训练</vt:lpstr>
      <vt:lpstr>焊接质量控制实战演练</vt:lpstr>
      <vt:lpstr>总结</vt:lpstr>
      <vt:lpstr>第3章 焊接实战操作培训的安全与环保</vt:lpstr>
      <vt:lpstr> </vt:lpstr>
      <vt:lpstr>焊接作业的环保措施</vt:lpstr>
      <vt:lpstr>焊接作业的废料处理</vt:lpstr>
      <vt:lpstr>焊接实战操作培训的实际案例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2024-09-29T14:35:19.755</cp:lastPrinted>
  <dcterms:created xsi:type="dcterms:W3CDTF">2024-09-29T06:35:19Z</dcterms:created>
  <dcterms:modified xsi:type="dcterms:W3CDTF">2024-09-29T06:35:21Z</dcterms:modified>
</cp:coreProperties>
</file>