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D26FD-C063-4065-9E13-9355FCA73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B3E2A-B831-4E9F-8692-A0D2B074E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24E44-E6B6-4A5B-A7BB-D1D69B4ED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6F08C-59A8-4738-A16E-3001B5A1B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FCDE9B-E637-4A98-AA4C-7308DD1D9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4CAD0E-F26A-4E84-9F71-A029EBC31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C9E81C-2DDD-48FE-83EE-A922BAB8B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B9BB6-3B3C-4C6B-8A3A-44389DDD9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3189E-DFCA-424D-AE4E-A8A215030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9E541-A6FE-4465-98F5-7816FBA19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F0B0D-DEF5-4002-96AB-6F2053700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2304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人员调配计划执行情况进度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人员调配计划概述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执行情况分析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进度管理情况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资源配置与优化情况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通过合理的人员调配，使人力资源得到最优配置，从而提升组织整体运营效率。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随着市场环境和业务需求的变化，人员调配计划有助于企业快速响应并调整人员结构和岗位配置。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通过人员调配，为员工提供更多的职业发展机会，提高员工满意度和忠诚度。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835" r="24835"/>
          <a:stretch>
            <a:fillRect/>
          </a:stretch>
        </p:blipFill>
        <p:spPr>
          <a:xfrm>
            <a:off x="4495322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提升组织效率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适应业务变化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员工个人发展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62" b="15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调配计划实施情况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汇报人员调配计划的制定、实施及调整情况，包括计划的时间表、目标、步骤等。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调配效果评估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对人员调配计划实施后的效果进行评估，包括组织效率提升、业务变化适应情况、员工满意度等。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存在问题及改进措施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汇报在人员调配计划实施过程中遇到的问题和挑战，以及针对这些问题所采取的改进措施和建议。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人员调配计划概述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通过对公司业务和各部门人员需求的深入了解，明确人员调配的目标和原则。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审批与发布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07" r="1740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根据需求分析结果，制定详细的人员调配计划，包括调配部门、人员数量、时间安排等。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将计划提交给相关领导审批，通过后正式发布，确保计划的合理性和可行性。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计划制定过程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优化人力资源配置，提高员工工作效率和满意度，促进公司业务发展。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公平、公正、公开，确保人员调配的合理性和透明度；充分考虑员工个人意愿和职业规划，促进员工个人发展。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涉及部门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人力资源部、各部门负责人、相关员工等。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人员角色与职责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人力资源部负责计划的制定、实施和跟踪；各部门负责人协助计划的实施，提供相关支持和保障；相关员工按照计划进行调配，积极适应新工作环境和岗位要求。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涉及部门及人员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执行情况分析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负责人员调配计划的制定、发布、监督和评估，确保各部门按照计划进行人员调配，及时跟进和调整计划。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根据人员调配计划，合理安排本部门人员的工作任务和工作时间，确保人员调配计划的顺利执行。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各部门执行情况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各部门负责人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由于公司业务的发展和变化，部分员工在调配过程中出现了流动，导致原计划无法顺利执行。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7958" r="795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部分员工在调配后的工作任务繁重，难以适应新的工作环境和工作要求，导致工作效率下降。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工作任务繁重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在人员调配过程中，跨部门之间的沟通不畅，导致一些工作无法顺利进行。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跨部门沟通不畅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执行过程中遇到的问题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15" r="2491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加强员工培训和职业规划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针对员工流动大的问题，公司可以加强员工培训和职业规划，提高员工的职业素质和适应能力，减少员工流动对业务的影响。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合理分配工作任务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针对工作任务繁重的问题，公司可以合理分配工作任务，根据员工的实际能力和工作经验，合理安排工作任务和工作时间，提高员工的工作效率和满意度。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加强跨部门沟通协作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针对跨部门沟通不畅的问题，公司可以加强跨部门之间的沟通协作，建立有效的沟通机制和协作平台，促进各部门之间的合作和交流，确保人员调配计划的顺利执行。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问题解决方案及效果评估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进度管理情况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https://d.book118.com/786223045021010042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2024-09-09T09:20:25.261</cp:lastPrinted>
  <dcterms:created xsi:type="dcterms:W3CDTF">2024-09-09T01:20:25Z</dcterms:created>
  <dcterms:modified xsi:type="dcterms:W3CDTF">2024-09-09T01:20:27Z</dcterms:modified>
</cp:coreProperties>
</file>