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3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64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541F0-4948-426F-BFE3-976C428F2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6CD19-2559-4135-8DA6-186BC188C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D5A53-601F-4EEB-874B-EE8BB1BD5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F0C3A-5BD0-4922-8317-B021BCF55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C72EF0-9D98-4A89-A535-2D3114F13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3C5737-9A1E-4B5C-B566-A6F3E4DD6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677481-A488-42EA-ADDF-D7B3A4658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A3E32-2D44-4870-A3BD-A4332260B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473C2-7CE8-48F4-96D0-98848A299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B808B-1F2E-4D53-ADD4-2E74882C9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6CFA8-F2AD-4F9C-A3A9-36A26CB05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026" r:id="rId2"/>
    <p:sldLayoutId id="2147486027" r:id="rId3"/>
    <p:sldLayoutId id="2147486028" r:id="rId4"/>
    <p:sldLayoutId id="2147486029" r:id="rId5"/>
    <p:sldLayoutId id="2147486030" r:id="rId6"/>
    <p:sldLayoutId id="2147486031" r:id="rId7"/>
    <p:sldLayoutId id="2147486032" r:id="rId8"/>
    <p:sldLayoutId id="2147486033" r:id="rId9"/>
    <p:sldLayoutId id="2147486034" r:id="rId10"/>
    <p:sldLayoutId id="214748603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1" Type="http://schemas.openxmlformats.org/officeDocument/2006/relationships/tags" Target="../tags/tag213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2501123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《实验原理与操作》PPT课件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实验概述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实验器材与试剂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实验步骤与操作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实验结果与数据分析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实验结论与总结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实验概述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实验目的和意义</a:t>
            </a:r>
            <a:endParaRPr lang="zh-CN" altLang="en-US"/>
          </a:p>
        </p:txBody>
      </p:sp>
      <p:sp>
        <p:nvSpPr>
          <p:cNvPr id="1049216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8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6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6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8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实验目的：通过实验了解实验原理和操作方法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实验意义：为后续课程的学习和实践打下基础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实验目的：提高实验技能和实践能力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实验意义：加深对实验原理和操作方法的理解和掌握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实验原理简介</a:t>
            </a:r>
            <a:endParaRPr lang="zh-CN" altLang="en-US"/>
          </a:p>
        </p:txBody>
      </p:sp>
      <p:sp>
        <p:nvSpPr>
          <p:cNvPr id="10493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实验原理：介绍实验的基本原理和理论依据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实验步骤：详细描述实验的操作步骤和方法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实验结果：展示实验结果和数据分析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实验目的：明确实验的目的和意义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实验操作流程</a:t>
            </a:r>
            <a:endParaRPr lang="zh-CN" altLang="en-US"/>
          </a:p>
        </p:txBody>
      </p:sp>
      <p:sp>
        <p:nvSpPr>
          <p:cNvPr id="1049416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实验准备：明确实验目的、原理、器材和步骤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实验操作：按照步骤进行实验，记录数据和现象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实验分析：对实验结果进行分析和解释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实验结论：总结实验结果，得出结论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9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实验器材与试剂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实验器材介绍</a:t>
            </a:r>
            <a:endParaRPr lang="zh-CN" altLang="en-US"/>
          </a:p>
        </p:txBody>
      </p:sp>
      <p:sp>
        <p:nvSpPr>
          <p:cNvPr id="1049626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8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0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2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实验器材作用：用于实验过程中的各种操作，如混合、搅拌、滴加等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6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实验器材种类：包括烧杯、试管、滴管、量筒等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实验器材使用注意事项：如烧杯加热时需要垫石棉网、试管加热时需要先均匀预热等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40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实验器材保养与维护：如定期清洗、干燥等，以保证实验结果的准确性和可靠性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试剂的种类和作用</a:t>
            </a:r>
            <a:endParaRPr lang="zh-CN" altLang="en-US"/>
          </a:p>
        </p:txBody>
      </p:sp>
      <p:sp>
        <p:nvSpPr>
          <p:cNvPr id="1049700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试剂的种类：根据实验目的和要求，选择不同的试剂进行实验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试剂的作用：试剂在实验中起到关键作用，能够影响实验结果和实验现象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试剂的保存：试剂需要妥善保存，避免变质和污染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试剂的配制：根据实验要求，正确配制试剂的浓度和比例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6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实验器材和试剂的准备</a:t>
            </a:r>
            <a:endParaRPr lang="zh-CN" altLang="en-US"/>
          </a:p>
        </p:txBody>
      </p:sp>
      <p:sp>
        <p:nvSpPr>
          <p:cNvPr id="1049766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实验器材的准备：根据实验需求选择合适的器材，并进行清洗和检查，确保其完好无损。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8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试剂的准备：根据实验需要准备适量的试剂，注意试剂的浓度、纯度和有效期等因素。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安全注意事项：在准备实验器材和试剂时，要注意安全，遵守实验室规定，佩戴必要的防护用品。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2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记录与核对：对实验器材和试剂的准备情况进行记录和核对，确保准确无误，为后续实验做好准备。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3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83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实验步骤与操作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95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625"/>
          </a:bodyPr>
          <a:lstStyle/>
          <a:p>
            <a:r>
              <a:rPr lang="zh-CN" altLang="en-US"/>
              <a:t>实验步骤的详细介绍</a:t>
            </a:r>
            <a:endParaRPr lang="zh-CN" altLang="en-US"/>
          </a:p>
        </p:txBody>
      </p:sp>
      <p:sp>
        <p:nvSpPr>
          <p:cNvPr id="1049960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实验准备：明确实验目的、原理、器材和步骤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2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实验操作：按照步骤进行实验，注意安全和规范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4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数据记录：记录实验数据，确保准确性和完整性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6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实验结论：根据实验数据得出结论，分析误差和改进方向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02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625"/>
          </a:bodyPr>
          <a:lstStyle/>
          <a:p>
            <a:r>
              <a:rPr lang="zh-CN" altLang="en-US"/>
              <a:t>操作技巧和注意事项</a:t>
            </a:r>
            <a:endParaRPr lang="zh-CN" altLang="en-US"/>
          </a:p>
        </p:txBody>
      </p:sp>
      <p:sp>
        <p:nvSpPr>
          <p:cNvPr id="1050026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8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0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掌握正确的操作方法：按照实验步骤进行操作，避免出现错误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2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4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6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注意安全：在操作过程中要注意安全，避免发生意外事故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8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0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2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细节处理：注意实验过程中的细节处理，保证实验结果的准确性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44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6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实验后处理：实验结束后要及时清理实验现场，保持实验室整洁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https://d.book118.com/786225011234010031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《实验原理与操作》PPT课件</vt:lpstr>
      <vt:lpstr>目录</vt:lpstr>
      <vt:lpstr>添加章节标题</vt:lpstr>
      <vt:lpstr>实验概述</vt:lpstr>
      <vt:lpstr>PowerPoint Presentation</vt:lpstr>
      <vt:lpstr>实验目的和意义</vt:lpstr>
      <vt:lpstr>实验原理简介</vt:lpstr>
      <vt:lpstr>实验操作流程</vt:lpstr>
      <vt:lpstr>实验器材与试剂</vt:lpstr>
      <vt:lpstr>PowerPoint Presentation</vt:lpstr>
      <vt:lpstr>实验器材介绍</vt:lpstr>
      <vt:lpstr>试剂的种类和作用</vt:lpstr>
      <vt:lpstr>实验器材和试剂的准备</vt:lpstr>
      <vt:lpstr>实验步骤与操作</vt:lpstr>
      <vt:lpstr>PowerPoint Presentation</vt:lpstr>
      <vt:lpstr>实验步骤的详细介绍</vt:lpstr>
      <vt:lpstr>操作技巧和注意事项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2024-08-30T17:44:16.710</cp:lastPrinted>
  <dcterms:created xsi:type="dcterms:W3CDTF">2024-08-30T09:44:16Z</dcterms:created>
  <dcterms:modified xsi:type="dcterms:W3CDTF">2024-08-30T09:44:19Z</dcterms:modified>
</cp:coreProperties>
</file>