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7D539-52BE-40B7-A7D1-BB995ED03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805C1-F24B-4FE6-81BA-FEF31ED29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F7F45-383E-4BEA-A3AE-A358C0D24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78ECB-5928-4126-981A-9E1FECC1E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768B57-F21C-46A5-8DF9-89DBFB678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8B422-3AF2-41C1-B231-4A7EAFEC4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B9432B-838B-4101-8A5B-003BACA8D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37758C-A7D4-496E-9456-C50CB319D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9859F-9DB2-43CB-84E2-B4A0D991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6A682-0F08-49C5-ADE3-D63683451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96291-8B5D-4D68-87BC-00CA6FC53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30232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预防管理论文大纲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预防管理的理论基础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预防管理的实践案例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预防管理的挑战与对策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预防管理是一种前瞻性的管理方法，强调对潜在问题和风险进行预测和预防，以减少或避免不良后果的发生。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预防管理对于组织的稳定发展和持续成功至关重要，能够帮助组织减少损失、提高效率和增强竞争力。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与传统的反应式管理相比，预防管理更加积极主动，能够更好地应对复杂多变的环境和不确定性。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预防管理与传统管理的区别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传统管理通常是在问题发生后采取应对措施，而预防管理则注重预测和预防潜在问题。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传统管理往往关注短期效益，而预防管理则更加注重长期效益和可持续发展。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传统管理倾向于被动应对变化，而预防管理则主动寻求变化并适应变化。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预防管理适用于各种组织类型和行业领域，尤其适用于高风险、高压力、高竞争和高变化的行业。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预防管理能够提高组织的稳定性和可靠性，减少突发事件和危机对组织的影响。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预防管理能够帮助组织更好地应对不确定性和变化，提高组织的适应能力和创新能力。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60" r="2506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预防管理的应用场景与优势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预防管理的理论基础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识别潜在的风险因素，包括市场风险、技术风险、财务风险等。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对已识别的风险进行量化和定性评估，确定风险的大小和影响程度。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根据风险评估结果，制定相应的预防措施，包括风险规避、风险转移、风险控制等。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将预防措施落实到实际工作中，确保措施的有效执行。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实施预防措施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采用定性和定量方法，对预防管理的效果进行评估。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根据评估结果，对预防管理措施进行调整和优化。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预防管理的效果评估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战略协同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将预防管理与企业战略相结合，促进企业可持续发展。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通过预防管理，降低企业风险，提高企业社会责任感。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预防管理与企业可持续发展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预防管理的实践案例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https://d.book118.com/786230232135010034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2024-09-03T22:04:46.006</cp:lastPrinted>
  <dcterms:created xsi:type="dcterms:W3CDTF">2024-09-03T14:04:46Z</dcterms:created>
  <dcterms:modified xsi:type="dcterms:W3CDTF">2024-09-03T14:04:48Z</dcterms:modified>
</cp:coreProperties>
</file>