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46A0D-1F75-4BF6-B332-B509AD63E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4544E-FBDB-4904-8AE8-4DC1FE0FC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F25D0-5D06-4D34-A3FE-F48468269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0F8A7-FEE3-4AA3-95D2-E7E6AF6A5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C8A2EE-40E0-4D03-AC72-4AF81E120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6F6202-B3B0-4989-8331-DB46050A1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522F98-06AE-4393-8FDE-7E2DFEEDB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07556B-6972-4C13-A944-3D653CDC3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388279-D8B9-4F1C-98B8-9FA667AF0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758A0-85FF-4916-8831-D93E43DCB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4802B-8247-4DEE-BB3D-0F419B148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23201102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推行电子化采购管理系统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电子化采购管理系统概述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推行电子化采购管理系统的必要性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系统架构与功能模块设计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关键技术实现及解决方案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实施步骤与计划安排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预期成果及效益评估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电子化采购管理系统概述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42" b="44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电子化采购管理系统是一种基于互联网和信息技术，实现企业采购全流程电子化的管理系统。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随着互联网和信息技术的快速发展，传统采购方式已无法满足企业高效、透明、便捷的采购需求，电子化采购管理系统应运而生。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系统功能与特点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电子化采购管理系统具备采购计划管理、供应商管理、招标管理、订单管理、合同管理、支付管理等功能。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系统具有实时性、互动性、可追溯性、安全性等特点，支持在线操作、数据分析与决策支持。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28" r="802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43" r="124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通过电子化流程，缩短采购周期，降低采购成本，提高采购效率。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提高采购效率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实现供应商信息的集中管理，优化供应商选择与合作流程。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加强供应商管理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通过公开透明的采购过程，防止腐败现象的发生，提升企业形象。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促进阳光采购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系统可收集并分析采购数据，为企业决策提供有力支持。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提升数据分析能力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推行电子化采购管理系统的必要性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传统采购方式涉及大量纸质文档和人工操作，流程繁琐且效率低下。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采购流程繁琐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成本高企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传统采购方式中，供应商和采购方之间的信息沟通不畅，容易导致信息不对称和不透明。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传统采购方式中，人力、物力和时间成本较高，且难以有效控制。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传统采购方式的弊端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电子化采购的优势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电子化采购通过自动化流程和信息集成，大大提高了采购效率，缩短了采购周期。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信息透明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电子化采购实现了信息的实时共享和沟通，提高了信息的透明度和准确性。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电子化采购减少了纸质文档的使用和人工操作，降低了采购成本，同时也有助于企业的环保和可持续发展。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随着市场的不断变化和竞争的加剧，企业需要更加高效、灵活的采购方式来适应市场需求。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44" r="24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电子化采购可以促进企业与供应商之间的协同合作，提高供应链的响应速度和灵活性。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提高供应链协同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电子化采购通过实时数据分析和监控，有助于企业及时发现和应对采购过程中的风险和问题。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加强风险管理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提升企业竞争力的需要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系统架构与功能模块设计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整体架构支持横向扩展，可应对未来业务增长和性能提升需求。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分层架构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系统采用分层架构，包括用户界面层、业务逻辑层和数据访问层，实现高内聚、低耦合的设计原则。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通过模块化设计，将系统划分为多个独立的功能模块，便于开发、维护和升级。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支持采购计划的制定、审批和调整，实现采购需求的规范化和标准化管理。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采购计划管理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提供丰富的采购数据分析工具，支持多维度数据展示和自定义报表生成，为采购决策提供有力支持。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建立供应商信息库，对供应商进行资质审核、分类管理和绩效评估，确保采购活动的合规性和高效性。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支持采购订单的创建、审批、执行和跟踪，实现采购过程的透明化和可视化。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采购执行管理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支持采购结算的自动化处理，包括发票校验、付款申请和财务审核等环节，提高结算效率和准确性。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采购结算管理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功能模块划分及描述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通过接口对接、文件导入等方式，实现与现有系统的数据集成，确保数据的完整性和准确性。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数据交互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对数据进行清洗、转换和整合，形成标准化的数据格式，便于后续分析和应用。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采用高性能数据库管理系统，对数据进行分类存储和备份，确保数据的安全性和可靠性。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通过API接口、Web服务等方式，实现与其他系统的数据交互和共享，提高数据的利用效率和价值。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数据流程与交互设计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https://d.book118.com/786232011023010035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2024-09-04T18:17:43.507</cp:lastPrinted>
  <dcterms:created xsi:type="dcterms:W3CDTF">2024-09-04T10:17:43Z</dcterms:created>
  <dcterms:modified xsi:type="dcterms:W3CDTF">2024-09-04T10:17:45Z</dcterms:modified>
</cp:coreProperties>
</file>