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A74A33-5799-4473-948C-C313CA4B15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AD00F-126D-43AA-A5B0-5883AB5C3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B7845-2A5D-430F-B9B2-9626A9A80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ADF773-DF2B-4A5E-9AD6-EF9DFC2D2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EF5AEF-C481-4741-AE68-715736C1D2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D43062-8603-43A0-85C5-CFFEAC297B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86407E-058C-41D1-9FBF-C233586013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8E5BD-079A-4FC5-A72F-97A4187B9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05A142-4692-4B8C-BB81-32D4BDB00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B7F383-E649-479C-8FAA-DADFEE2EA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B0457-C159-407C-8856-58DB281CF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330330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掌握正确的医疗垃圾分拣技巧</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医疗垃圾概述与分类标准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垃圾分拣基本原则与方法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常见医疗垃圾分类实例分析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特殊情况下医疗垃圾处理方法探讨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实际操作演示及互动环节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医疗垃圾概述与分类标准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医疗垃圾定义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医疗垃圾是指医疗卫生机构在医疗、预防、保健以及其他相关活动中产生的具有直接或间接感染性、毒性以及其他危害性的废物。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医疗垃圾含有大量的细菌、病毒及化学药剂，具有极强的传染性、生物毒性和腐蚀性，未经严格处理，将对环境造成严重污染，并可能传播疾病，危害人类健康。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医疗垃圾定义及危害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18" r="11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根据《医疗废物分类目录》，医疗垃圾主要分为感染性废物、损伤性废物、药物性废物、化学性废物和病理性废物五类。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医疗垃圾应使用专用包装袋、利器盒等容器进行收集，并在容器外部粘贴相应的警示标识和标签，标明废物类别、产生单位、产生日期等信息。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分类标准与标识识别</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标识识别</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分类标准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相关法规政策解读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《医疗废物管理条例》等法规对医疗垃圾的收集、运送、贮存、处置以及监督管理等方面做出了明确规定。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地方政策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各地政府根据实际情况，制定了相应的实施细则和配套政策，进一步规范了医疗垃圾的管理和处置工作。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《医疗废物专用包装袋、容器和警示标识标准》等行业标准，对医疗垃圾的分类收集、包装标识等具体操作提供了指导。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垃圾分拣基本原则与方法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208" r="17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在医疗活动过程中产生的垃圾，如一次性注射器、废弃药品等，必须与普通生活垃圾严格分开。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医疗垃圾与普通垃圾分开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对于可能含有病原菌的医疗垃圾，如使用过的棉签、敷料等，必须与非感染性垃圾分开处理。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感染性垃圾与非感染性垃圾分开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锐器如针头、手术刀片等，容易刺破容器或包装袋，造成泄漏或污染，因此需单独处理。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锐器与非锐器分开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源头分类原则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根据医疗垃圾的种类和特性，选择适当的专用容器进行投放，如黄色专用垃圾桶用于装感染性垃圾。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专用容器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标识明确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及时清运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容器上应有明确的标识，标明垃圾种类和投放要求，以便正确投放和分类处理。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医疗垃圾应做到日产日清，避免长时间堆积和二次污染。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投放方式选择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注意事项及误区避免</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禁止混投</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不同种类的医疗垃圾严禁混投，以免给后续处理带来困难或增加处理成本。</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个人防护</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在处理医疗垃圾时，工作人员应做好个人防护，穿戴适当的防护用品，如手套、口罩等，避免受到垃圾中病原菌或其他有害物质的侵害。</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防止泄漏</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对于可能泄漏的医疗垃圾，如废弃的药液、血液等，应采取防泄漏措施，确保在运输和处理过程中不造成环境污染。</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培训与教育</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加强对医疗垃圾处理人员的培训和教育，提高其垃圾分类意识和操作技能，确保医疗垃圾得到正确、安全、有效的处理。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常见医疗垃圾分类实例分析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密封与标识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确保感染性废物包装袋或容器密封严密，防止泄漏和污染。同时，在包装袋或容器上贴上明显的标识，标明废物类别和警示信息。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严格分类收集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根据医疗废物的类别，将感染性废物与其他类型的废物分开收集，使用专用包装袋和容器进行存放。</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定期消毒与处置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对存放感染性废物的区域、设备、工具等进行定期消毒，确保环境安全。同时，按照相关规定将感染性废物交由专业机构进行无害化处置。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750" r="18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208" r="172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感染性废物处理流程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使用专用锐器盒或防刺破容器收集损伤性废物，确保收集过程中不发生刺伤、划伤等事故。</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安全收集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在锐器盒或防刺破容器上贴上明显的标识，标明废物类别和警示信息。将收集好的损伤性废物存放在指定区域，等待专业机构进行处置。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标识与存放</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严禁将损伤性废物随意丢弃在生活垃圾中或混入其他类型的医疗废物中，以免对环境和人员造成危害。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禁止随意丢弃</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损伤性废物处理流程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https://d.book118.com/786233033005010045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2024-09-13T16:50:58.252</cp:lastPrinted>
  <dcterms:created xsi:type="dcterms:W3CDTF">2024-09-13T08:50:58Z</dcterms:created>
  <dcterms:modified xsi:type="dcterms:W3CDTF">2024-09-13T08:51:00Z</dcterms:modified>
</cp:coreProperties>
</file>