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9724E-AB35-474C-AA7B-BD972A102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91AB6-4AE8-4258-8AF0-ABBCACD2E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D9408-D663-466B-8FDE-4D195FCB7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1242B-D351-41D0-9F37-88D27B265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9D1D60-F5F7-4C7D-AE4B-100CEC9F7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4A20AA-726B-4ACC-B313-16B38FDCB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EA8C7C-E3CA-41A8-BD6C-4D4590CD9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00AC8-5451-4536-8209-C3DB7F129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C133E-B3AD-4C82-AC91-687CF807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50F1D-7881-405C-9BDB-2FD73B04D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13EB6-3676-4DC0-8982-2B71E4A5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34054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学生会干部培训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学生会干部职责与角色定位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组织策划能力与执行力提升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领导力培养及心态调整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礼仪修养与形象塑造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校园安全知识普及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学生会干部职责与角色定位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积极反映学生需求，维护学生权益，促进学生全面发展。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代表学生利益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宣传引导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协助学校组织各类活动，协调内外部资源，确保活动顺利进行。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传播正能量，引导学生树立正确的价值观和行为规范。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明确学生会干部职责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作为学校与学生之间的桥梁，有效沟通双方意见和需求。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桥梁纽带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以身作则，发挥模范带头作用，引导学生积极向上。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榜样引领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具备服务意识，乐于奉献，为学生和学校发展贡献力量。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服务奉献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角色定位及期望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培养良好工作习惯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计划性与条理性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制定合理的工作计划，注重条理性和逻辑性。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强化团队合作意识，提高沟通协调能力。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定期反思工作成果和不足，善于总结经验教训。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增强政治意识，提高政治觉悟和判断力。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培养持续学习的习惯，提高自主学习和创新能力。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具备良好的心理素质，能够应对各种挑战和压力。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提升个人综合素质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利用现代通讯工具，保持团队成员间的即时沟通，提高工作效率。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明确团队目标和分工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确保每个成员都清楚自己的职责和目标，避免工作重复或遗漏。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制定工作计划和流程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合理规划工作进度和流程，确保团队工作有序进行。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建立高效协作机制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鼓励成员提出新想法、新建议，激发团队活力和创造力。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通过团队活动、拓展训练等方式，增强团队成员的归属感和认同感。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关注每个成员的发展，提供必要的支持和帮助，促进团队成员共同进步。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979" r="397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提升团队凝聚力及向心力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学会倾听他人的意见和建议，理解他人的立场和感受，避免沟通障碍。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表达与反馈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清晰、准确地表达自己的想法和需求，及时给予他人反馈，促进沟通顺畅进行。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注意肢体语言、面部表情等非语言信号对沟通效果的影响，保持自信、开放的态度。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沟通技巧与方法分享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深入了解冲突产生的原因，明确问题所在，为解决冲突奠定基础。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分析冲突原因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在理解各方立场的基础上，寻求双方都能接受的解决方案，达成共识和妥协。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寻求共识和妥协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在必要时引入第三方进行协调，以客观、公正的态度协助双方解决冲突。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第三方协调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解决团队冲突策略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组织策划能力与执行力提升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481" b="6481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制定合理活动计划方案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明确活动目标与定位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根据学校和学生需求，确定活动主题、目的和预期效果。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调研与可行性分析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了解同学们的兴趣爱好、需求以及时间安排，评估活动可行性。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制定详细活动计划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包括活动流程、时间节点、人员分工、物资需求等。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创新宣传方式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利用社交媒体、海报、横幅等多种渠道进行宣传，提高活动知名度。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拓展参与渠道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通过线上报名、现场报名等方式，降低参与门槛，吸引更多同学参加。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挖掘活动亮点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结合时下热点、节日、纪念日等元素，设计具有吸引力的活动环节。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策划创意活动吸引参与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17" r="12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明确每个成员的职责和任务，确保活动顺利进行。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落实人员分工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提前预约场地，准备所需物资，确保活动顺利开展。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协调场地与物资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密切关注活动进展情况，及时调整方案，确保活动按时完成。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监控活动进度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有效组织并执行活动安排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https://d.book118.com/786234054151010054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2024-09-21T20:43:16.634</cp:lastPrinted>
  <dcterms:created xsi:type="dcterms:W3CDTF">2024-09-21T12:43:16Z</dcterms:created>
  <dcterms:modified xsi:type="dcterms:W3CDTF">2024-09-21T12:43:18Z</dcterms:modified>
</cp:coreProperties>
</file>