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34ECB8D-0EDE-446E-A782-5DB75471359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8" name="PlaceHolder 1"/>
          <p:cNvSpPr>
            <a:spLocks noGrp="1"/>
          </p:cNvSpPr>
          <p:nvPr>
            <p:ph type="sldImg"/>
          </p:nvPr>
        </p:nvSpPr>
        <p:spPr>
          <a:xfrm>
            <a:off x="685800" y="1143000"/>
            <a:ext cx="5486040" cy="3085920"/>
          </a:xfrm>
          <a:prstGeom prst="rect">
            <a:avLst/>
          </a:prstGeom>
          <a:ln w="0">
            <a:noFill/>
          </a:ln>
        </p:spPr>
      </p:sp>
      <p:sp>
        <p:nvSpPr>
          <p:cNvPr id="43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74FFF1-6AED-4EFB-86D6-C6739A108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F2CC47-9F46-461E-89B4-FA9D45AA7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9622BB-ACFE-46CA-BE10-5B72584D5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852988-9805-4DFA-84AA-B351046B8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AAF36F-958E-4A14-B0E1-E0D6155421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F9BAA8-31CC-443B-B6E2-C396484EEC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A18D65-1B41-488B-8101-BD1ADE900A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86158D-441A-4175-9113-62A831EA4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D90436-3735-4F7C-8F12-A84E70C27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BDC3D-2B1C-4591-89D8-7A27BB8A5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0DBCB-23E8-4947-9861-3955A5E00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9D9783E-FDFD-454C-9439-7F8DC72F0B8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DF4224F-032C-426B-A277-CFC69F180E8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3502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人工智能舆情监测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人工智能舆情监测简介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人工智能舆情监测的关键技术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人工智能舆情监测的发展趋势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人工智能舆情监测的挑战与机遇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人工智能舆情监测在政府舆情管理中的应用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人工智能舆情监测的未来展望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人工智能舆情监测简介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什么是人工智能舆情监测？</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人工智能舆情监测是利用人工智能技术对社会舆情进行实时监测和分析的过程。通过人工智能技术，可以帮助政府、企业等实时了解社会舆论动向，及时发现危机和机会。</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为什么需要人工智能舆情监测？</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实时了解舆论动向</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及时发现危机和机会</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提高应对突发事件的能力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人工智能舆情监测的应用领域</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人工智能舆情监测的应用领域包括政府舆情监测、企业舆情监测、品牌舆情监测等多个领域。通过人工智能技术可以实现舆情监测的自动化和智能化，提高监测效率和准确度。</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机器学习</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分类算法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聚类算法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预测模型</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大数据分析</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数据清洗</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数据挖掘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数据可视化</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人工智能舆情监测的技术原理</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自然语言处理</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文本挖掘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情感分析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主题识别</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人工智能舆情监测案例分析</a:t>
            </a:r>
            <a:endParaRPr lang="en-US" sz="3600" b="0" strike="noStrike" spc="-1">
              <a:solidFill>
                <a:schemeClr val="dk1"/>
              </a:solidFill>
              <a:latin typeface="Arial"/>
            </a:endParaRPr>
          </a:p>
        </p:txBody>
      </p:sp>
      <p:sp>
        <p:nvSpPr>
          <p:cNvPr id="10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实时掌握民意</a:t>
            </a:r>
            <a:endParaRPr lang="en-US" sz="2000" b="0" strike="noStrike" spc="-1">
              <a:solidFill>
                <a:srgbClr val="000000"/>
              </a:solidFill>
              <a:latin typeface="Arial"/>
            </a:endParaRPr>
          </a:p>
        </p:txBody>
      </p:sp>
      <p:sp>
        <p:nvSpPr>
          <p:cNvPr id="11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政府舆情监测</a:t>
            </a:r>
            <a:endParaRPr lang="en-US" sz="3000" b="0" strike="noStrike" spc="-1">
              <a:solidFill>
                <a:srgbClr val="000000"/>
              </a:solidFill>
              <a:latin typeface="Arial"/>
            </a:endParaRPr>
          </a:p>
        </p:txBody>
      </p:sp>
      <p:sp>
        <p:nvSpPr>
          <p:cNvPr id="11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提升品牌声誉</a:t>
            </a:r>
            <a:endParaRPr lang="en-US" sz="2000" b="0" strike="noStrike" spc="-1">
              <a:solidFill>
                <a:srgbClr val="000000"/>
              </a:solidFill>
              <a:latin typeface="Arial"/>
            </a:endParaRPr>
          </a:p>
        </p:txBody>
      </p:sp>
      <p:sp>
        <p:nvSpPr>
          <p:cNvPr id="11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品牌舆情监测</a:t>
            </a:r>
            <a:endParaRPr lang="en-US" sz="3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预警危机风险</a:t>
            </a:r>
            <a:endParaRPr lang="en-US" sz="2000" b="0" strike="noStrike" spc="-1">
              <a:solidFill>
                <a:srgbClr val="000000"/>
              </a:solidFill>
              <a:latin typeface="Arial"/>
            </a:endParaRPr>
          </a:p>
        </p:txBody>
      </p:sp>
      <p:sp>
        <p:nvSpPr>
          <p:cNvPr id="11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企业舆情监测</a:t>
            </a:r>
            <a:endParaRPr lang="en-US" sz="3000" b="0" strike="noStrike" spc="-1">
              <a:solidFill>
                <a:srgbClr val="000000"/>
              </a:solidFill>
              <a:latin typeface="Arial"/>
            </a:endParaRPr>
          </a:p>
        </p:txBody>
      </p:sp>
      <p:sp>
        <p:nvSpPr>
          <p:cNvPr id="11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人工智能舆情监测的关键技术</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自然语言处理（</a:t>
            </a:r>
            <a:r>
              <a:rPr lang="en-US" sz="3500" b="1" strike="noStrike" spc="299">
                <a:solidFill>
                  <a:schemeClr val="dk1"/>
                </a:solidFill>
                <a:latin typeface="Arial"/>
                <a:ea typeface="微软雅黑"/>
              </a:rPr>
              <a:t>NLP</a:t>
            </a:r>
            <a:r>
              <a:rPr lang="zh-CN" sz="3500" b="1" strike="noStrike" spc="299">
                <a:solidFill>
                  <a:schemeClr val="dk1"/>
                </a:solidFill>
                <a:latin typeface="Arial"/>
                <a:ea typeface="微软雅黑"/>
              </a:rPr>
              <a:t>）</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自然语言处理（</a:t>
            </a:r>
            <a:r>
              <a:rPr lang="en-US" sz="2500" b="0" strike="noStrike" spc="148">
                <a:solidFill>
                  <a:schemeClr val="dk1"/>
                </a:solidFill>
                <a:latin typeface="Arial"/>
                <a:ea typeface="微软雅黑"/>
              </a:rPr>
              <a:t>NLP</a:t>
            </a:r>
            <a:r>
              <a:rPr lang="zh-CN" sz="2500" b="0" strike="noStrike" spc="148">
                <a:solidFill>
                  <a:schemeClr val="dk1"/>
                </a:solidFill>
                <a:latin typeface="Arial"/>
                <a:ea typeface="微软雅黑"/>
              </a:rPr>
              <a:t>）在人工智能舆情监测中扮演着重要角色。通过分析文本内容，</a:t>
            </a:r>
            <a:r>
              <a:rPr lang="en-US" sz="2500" b="0" strike="noStrike" spc="148">
                <a:solidFill>
                  <a:schemeClr val="dk1"/>
                </a:solidFill>
                <a:latin typeface="Arial"/>
                <a:ea typeface="微软雅黑"/>
              </a:rPr>
              <a:t>NLP</a:t>
            </a:r>
            <a:r>
              <a:rPr lang="zh-CN" sz="2500" b="0" strike="noStrike" spc="148">
                <a:solidFill>
                  <a:schemeClr val="dk1"/>
                </a:solidFill>
                <a:latin typeface="Arial"/>
                <a:ea typeface="微软雅黑"/>
              </a:rPr>
              <a:t>技术能够帮助我们理解舆情信息的含义和趋势。</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机器学习</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训练模型来识别情感倾向</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监督学习</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发现文本数据中的潜在模式</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无监督学习</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根据奖励机制不断优化决策</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强化学习</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深度学习</a:t>
            </a:r>
            <a:endParaRPr lang="en-US" sz="3500" b="0" strike="noStrike" spc="-1">
              <a:solidFill>
                <a:srgbClr val="000000"/>
              </a:solidFill>
              <a:latin typeface="Arial"/>
            </a:endParaRPr>
          </a:p>
        </p:txBody>
      </p:sp>
      <p:sp>
        <p:nvSpPr>
          <p:cNvPr id="13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深度学习作为机器学习的一个分支，在舆情监测中具有更强大的数据处理能力。通过多层神经网络的学习和训练，深度学习可以更准确地理解和分析复杂的舆情信息。</a:t>
            </a:r>
            <a:endParaRPr lang="en-US" sz="25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文本挖掘</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分析文本中词汇的使用频率</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词频统计</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识别文本中蕴含的情感倾向</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情感分析</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识别文本中的具体实体信息</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实体识别</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机器学习</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需要大量标注数据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能够进行模式识别</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深度学习</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处理大规模数据效果更好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需要更复杂的计算资源</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文本挖掘</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挖掘文本信息更全面</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需要专业知识支持</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舆情监测技术对比</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NLP</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能够理解文本内容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适用于情感分析</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人工智能舆情监测的关键技术包括自然语言处理（</a:t>
            </a:r>
            <a:r>
              <a:rPr lang="en-US" sz="2500" b="0" strike="noStrike" spc="-1">
                <a:solidFill>
                  <a:schemeClr val="dk1">
                    <a:lumMod val="85000"/>
                    <a:lumOff val="15000"/>
                  </a:schemeClr>
                </a:solidFill>
                <a:latin typeface="微软雅黑"/>
                <a:ea typeface="微软雅黑"/>
              </a:rPr>
              <a:t>NLP</a:t>
            </a:r>
            <a:r>
              <a:rPr lang="zh-CN" sz="2500" b="0" strike="noStrike" spc="-1">
                <a:solidFill>
                  <a:schemeClr val="dk1">
                    <a:lumMod val="85000"/>
                    <a:lumOff val="15000"/>
                  </a:schemeClr>
                </a:solidFill>
                <a:latin typeface="微软雅黑"/>
                <a:ea typeface="微软雅黑"/>
              </a:rPr>
              <a:t>）、机器学习、深度学习和文本挖掘。这些技术的相互结合和应用，不仅可以帮助企业更好地了解舆情动向，也为舆情监测提供了更多可能性和发展空间。</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人工智能舆情监测的发展趋势</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多模态舆情分析</a:t>
            </a:r>
            <a:endParaRPr lang="en-US" sz="3500" b="0" strike="noStrike" spc="-1">
              <a:solidFill>
                <a:srgbClr val="000000"/>
              </a:solidFill>
              <a:latin typeface="Arial"/>
            </a:endParaRPr>
          </a:p>
        </p:txBody>
      </p:sp>
      <p:sp>
        <p:nvSpPr>
          <p:cNvPr id="16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未来人工智能舆情监测将发展为多模态舆情分析，包括文本、图像、视频等多种形式的信息。这种分析方法将从不同维度对舆情信息进行综合分析，帮助用户更全面地了解舆情态势。</a:t>
            </a:r>
            <a:endParaRPr lang="en-US" sz="25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负面情感</a:t>
            </a:r>
            <a:endParaRPr lang="en-US" sz="2200" b="0" strike="noStrike" spc="-1">
              <a:solidFill>
                <a:srgbClr val="000000"/>
              </a:solidFill>
              <a:latin typeface="Arial"/>
            </a:endParaRPr>
          </a:p>
        </p:txBody>
      </p:sp>
      <p:sp>
        <p:nvSpPr>
          <p:cNvPr id="17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代表着消极、负面的情感态度，如愤怒、失望等</a:t>
            </a:r>
            <a:endParaRPr lang="en-US" sz="1500" b="0" strike="noStrike" spc="-1">
              <a:solidFill>
                <a:srgbClr val="000000"/>
              </a:solidFill>
              <a:latin typeface="Arial"/>
            </a:endParaRPr>
          </a:p>
        </p:txBody>
      </p:sp>
      <p:sp>
        <p:nvSpPr>
          <p:cNvPr id="17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中性情感</a:t>
            </a:r>
            <a:endParaRPr lang="en-US" sz="2200" b="0" strike="noStrike" spc="-1">
              <a:solidFill>
                <a:srgbClr val="000000"/>
              </a:solidFill>
              <a:latin typeface="Arial"/>
            </a:endParaRPr>
          </a:p>
        </p:txBody>
      </p:sp>
      <p:sp>
        <p:nvSpPr>
          <p:cNvPr id="17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不带明显情感色彩的中性态度</a:t>
            </a:r>
            <a:endParaRPr lang="en-US" sz="1500" b="0" strike="noStrike" spc="-1">
              <a:solidFill>
                <a:srgbClr val="000000"/>
              </a:solidFill>
              <a:latin typeface="Arial"/>
            </a:endParaRPr>
          </a:p>
        </p:txBody>
      </p:sp>
      <p:sp>
        <p:nvSpPr>
          <p:cNvPr id="17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情感分析</a:t>
            </a:r>
            <a:endParaRPr lang="en-US" sz="3600" b="0" strike="noStrike" spc="-1">
              <a:solidFill>
                <a:schemeClr val="dk1"/>
              </a:solidFill>
              <a:latin typeface="Arial"/>
            </a:endParaRPr>
          </a:p>
        </p:txBody>
      </p:sp>
      <p:sp>
        <p:nvSpPr>
          <p:cNvPr id="17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正面情感</a:t>
            </a:r>
            <a:endParaRPr lang="en-US" sz="2200" b="0" strike="noStrike" spc="-1">
              <a:solidFill>
                <a:srgbClr val="000000"/>
              </a:solidFill>
              <a:latin typeface="Arial"/>
            </a:endParaRPr>
          </a:p>
        </p:txBody>
      </p:sp>
      <p:sp>
        <p:nvSpPr>
          <p:cNvPr id="18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代表着积极、正面的情感态度，如喜悦、满意等</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实时预警系统</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实时监测舆情信息，保证信息的第一手来源</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及时性</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确保预警信息的准确性，避免误报情况的发生</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准确性</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综合多方信息，提高舆情监测覆盖范围</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多维度监控</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可视化分析</a:t>
            </a:r>
            <a:endParaRPr lang="en-US" sz="3600" b="0" strike="noStrike" spc="-1">
              <a:solidFill>
                <a:schemeClr val="dk1"/>
              </a:solidFill>
              <a:latin typeface="Arial"/>
            </a:endParaRPr>
          </a:p>
        </p:txBody>
      </p:sp>
      <p:sp>
        <p:nvSpPr>
          <p:cNvPr id="1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通过图表直观展示数据分析结果</a:t>
            </a:r>
            <a:endParaRPr lang="en-US" sz="2000" b="0" strike="noStrike" spc="-1">
              <a:solidFill>
                <a:srgbClr val="000000"/>
              </a:solidFill>
              <a:latin typeface="Arial"/>
            </a:endParaRPr>
          </a:p>
        </p:txBody>
      </p:sp>
      <p:sp>
        <p:nvSpPr>
          <p:cNvPr id="1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数据图表展示</a:t>
            </a:r>
            <a:endParaRPr lang="en-US" sz="3000" b="0" strike="noStrike" spc="-1">
              <a:solidFill>
                <a:srgbClr val="000000"/>
              </a:solidFill>
              <a:latin typeface="Arial"/>
            </a:endParaRPr>
          </a:p>
        </p:txBody>
      </p:sp>
      <p:sp>
        <p:nvSpPr>
          <p:cNvPr id="1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分析舆情信息的情感变化趋势</a:t>
            </a:r>
            <a:endParaRPr lang="en-US" sz="2000" b="0" strike="noStrike" spc="-1">
              <a:solidFill>
                <a:srgbClr val="000000"/>
              </a:solidFill>
              <a:latin typeface="Arial"/>
            </a:endParaRPr>
          </a:p>
        </p:txBody>
      </p:sp>
      <p:sp>
        <p:nvSpPr>
          <p:cNvPr id="1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情感趋势分析</a:t>
            </a:r>
            <a:endParaRPr lang="en-US" sz="3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展示舆情信息在地域上的热度分布</a:t>
            </a:r>
            <a:endParaRPr lang="en-US" sz="2000" b="0" strike="noStrike" spc="-1">
              <a:solidFill>
                <a:srgbClr val="000000"/>
              </a:solidFill>
              <a:latin typeface="Arial"/>
            </a:endParaRPr>
          </a:p>
        </p:txBody>
      </p:sp>
      <p:sp>
        <p:nvSpPr>
          <p:cNvPr id="1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热度地图</a:t>
            </a:r>
            <a:endParaRPr lang="en-US" sz="3000" b="0" strike="noStrike" spc="-1">
              <a:solidFill>
                <a:srgbClr val="000000"/>
              </a:solidFill>
              <a:latin typeface="Arial"/>
            </a:endParaRPr>
          </a:p>
        </p:txBody>
      </p:sp>
      <p:sp>
        <p:nvSpPr>
          <p:cNvPr id="2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人工智能舆情监测的发展趋势包括多模态舆情分析、情感分析、实时预警系统和可视化分析等方向。未来的舆情监测系统将更加智能化，为用户提供更全面、直观的舆情信息分析结果。</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人工智能舆情监测的挑战与机遇</a:t>
            </a:r>
            <a:endParaRPr lang="en-US" sz="3600" b="0" strike="noStrike" spc="-1">
              <a:solidFill>
                <a:schemeClr val="dk1"/>
              </a:solidFill>
              <a:latin typeface="Arial"/>
            </a:endParaRPr>
          </a:p>
        </p:txBody>
      </p:sp>
      <p:sp>
        <p:nvSpPr>
          <p:cNvPr id="2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数据隐私保护</a:t>
            </a:r>
            <a:endParaRPr lang="en-US" sz="3500" b="0" strike="noStrike" spc="-1">
              <a:solidFill>
                <a:srgbClr val="000000"/>
              </a:solidFill>
              <a:latin typeface="Arial"/>
            </a:endParaRPr>
          </a:p>
        </p:txBody>
      </p:sp>
      <p:sp>
        <p:nvSpPr>
          <p:cNvPr id="2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在人工智能舆情监测中，保护用户数据隐私至关重要。采取加密技术、权限限制等措施，确保用户数据不被泄露。</a:t>
            </a:r>
            <a:endParaRPr lang="en-US" sz="2500" b="0" strike="noStrike" spc="-1">
              <a:solidFill>
                <a:srgbClr val="000000"/>
              </a:solidFill>
              <a:latin typeface="Arial"/>
            </a:endParaRPr>
          </a:p>
        </p:txBody>
      </p:sp>
      <p:sp>
        <p:nvSpPr>
          <p:cNvPr id="2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舆情真实性</a:t>
            </a:r>
            <a:endParaRPr lang="en-US" sz="3600" b="0" strike="noStrike" spc="-1">
              <a:solidFill>
                <a:schemeClr val="dk1"/>
              </a:solidFill>
              <a:latin typeface="Arial"/>
            </a:endParaRPr>
          </a:p>
        </p:txBody>
      </p:sp>
      <p:sp>
        <p:nvSpPr>
          <p:cNvPr id="2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使用自然语言处理等技术检测虚假舆情</a:t>
            </a:r>
            <a:endParaRPr lang="en-US" sz="1500" b="0" strike="noStrike" spc="-1">
              <a:solidFill>
                <a:srgbClr val="000000"/>
              </a:solidFill>
              <a:latin typeface="Arial"/>
            </a:endParaRPr>
          </a:p>
        </p:txBody>
      </p:sp>
      <p:sp>
        <p:nvSpPr>
          <p:cNvPr id="2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识别虚假信息</a:t>
            </a:r>
            <a:endParaRPr lang="en-US" sz="2200" b="0" strike="noStrike" spc="-1">
              <a:solidFill>
                <a:srgbClr val="000000"/>
              </a:solidFill>
              <a:latin typeface="Arial"/>
            </a:endParaRPr>
          </a:p>
        </p:txBody>
      </p:sp>
      <p:sp>
        <p:nvSpPr>
          <p:cNvPr id="2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查证消息发布者身份，确保信息真实可靠</a:t>
            </a:r>
            <a:endParaRPr lang="en-US" sz="1500" b="0" strike="noStrike" spc="-1">
              <a:solidFill>
                <a:srgbClr val="000000"/>
              </a:solidFill>
              <a:latin typeface="Arial"/>
            </a:endParaRPr>
          </a:p>
        </p:txBody>
      </p:sp>
      <p:sp>
        <p:nvSpPr>
          <p:cNvPr id="2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验证信息来源</a:t>
            </a:r>
            <a:endParaRPr lang="en-US" sz="2200" b="0" strike="noStrike" spc="-1">
              <a:solidFill>
                <a:srgbClr val="000000"/>
              </a:solidFill>
              <a:latin typeface="Arial"/>
            </a:endParaRPr>
          </a:p>
        </p:txBody>
      </p:sp>
      <p:sp>
        <p:nvSpPr>
          <p:cNvPr id="2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分析舆情信息逻辑关系，判断信息真伪</a:t>
            </a:r>
            <a:endParaRPr lang="en-US" sz="1500" b="0" strike="noStrike" spc="-1">
              <a:solidFill>
                <a:srgbClr val="000000"/>
              </a:solidFill>
              <a:latin typeface="Arial"/>
            </a:endParaRPr>
          </a:p>
        </p:txBody>
      </p:sp>
      <p:sp>
        <p:nvSpPr>
          <p:cNvPr id="2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分析内容逻辑</a:t>
            </a:r>
            <a:endParaRPr lang="en-US" sz="2200" b="0" strike="noStrike" spc="-1">
              <a:solidFill>
                <a:srgbClr val="000000"/>
              </a:solidFill>
              <a:latin typeface="Arial"/>
            </a:endParaRPr>
          </a:p>
        </p:txBody>
      </p:sp>
      <p:sp>
        <p:nvSpPr>
          <p:cNvPr id="2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智能分析</a:t>
            </a:r>
            <a:endParaRPr lang="en-US" sz="2200" b="0" strike="noStrike" spc="-1">
              <a:solidFill>
                <a:srgbClr val="000000"/>
              </a:solidFill>
              <a:latin typeface="Arial"/>
            </a:endParaRPr>
          </a:p>
        </p:txBody>
      </p:sp>
      <p:sp>
        <p:nvSpPr>
          <p:cNvPr id="22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结合人工智能技术进行信息分析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提取关键信息进行深入挖掘</a:t>
            </a:r>
            <a:endParaRPr lang="en-US" sz="1500" b="0" strike="noStrike" spc="-1">
              <a:solidFill>
                <a:srgbClr val="000000"/>
              </a:solidFill>
              <a:latin typeface="Arial"/>
            </a:endParaRPr>
          </a:p>
        </p:txBody>
      </p:sp>
      <p:sp>
        <p:nvSpPr>
          <p:cNvPr id="22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信息可视化</a:t>
            </a:r>
            <a:endParaRPr lang="en-US" sz="2200" b="0" strike="noStrike" spc="-1">
              <a:solidFill>
                <a:srgbClr val="000000"/>
              </a:solidFill>
              <a:latin typeface="Arial"/>
            </a:endParaRPr>
          </a:p>
        </p:txBody>
      </p:sp>
      <p:sp>
        <p:nvSpPr>
          <p:cNvPr id="22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利用数据可视化技术呈现信息结果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简化复杂信息，提高可读性</a:t>
            </a:r>
            <a:endParaRPr lang="en-US" sz="1500" b="0" strike="noStrike" spc="-1">
              <a:solidFill>
                <a:srgbClr val="000000"/>
              </a:solidFill>
              <a:latin typeface="Arial"/>
            </a:endParaRPr>
          </a:p>
        </p:txBody>
      </p:sp>
      <p:sp>
        <p:nvSpPr>
          <p:cNvPr id="22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持续优化</a:t>
            </a:r>
            <a:endParaRPr lang="en-US" sz="2200" b="0" strike="noStrike" spc="-1">
              <a:solidFill>
                <a:srgbClr val="000000"/>
              </a:solidFill>
              <a:latin typeface="Arial"/>
            </a:endParaRPr>
          </a:p>
        </p:txBody>
      </p:sp>
      <p:sp>
        <p:nvSpPr>
          <p:cNvPr id="22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不断更新算法和技术手段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适应不断变化的信息环境</a:t>
            </a:r>
            <a:endParaRPr lang="en-US" sz="1500" b="0" strike="noStrike" spc="-1">
              <a:solidFill>
                <a:srgbClr val="000000"/>
              </a:solidFill>
              <a:latin typeface="Arial"/>
            </a:endParaRPr>
          </a:p>
        </p:txBody>
      </p:sp>
      <p:sp>
        <p:nvSpPr>
          <p:cNvPr id="22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数据量与信息过载</a:t>
            </a:r>
            <a:endParaRPr lang="en-US" sz="3600" b="0" strike="noStrike" spc="-1">
              <a:solidFill>
                <a:schemeClr val="dk1"/>
              </a:solidFill>
              <a:latin typeface="Arial"/>
            </a:endParaRPr>
          </a:p>
        </p:txBody>
      </p:sp>
      <p:sp>
        <p:nvSpPr>
          <p:cNvPr id="22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高效筛选</a:t>
            </a:r>
            <a:endParaRPr lang="en-US" sz="2200" b="0" strike="noStrike" spc="-1">
              <a:solidFill>
                <a:srgbClr val="000000"/>
              </a:solidFill>
              <a:latin typeface="Arial"/>
            </a:endParaRPr>
          </a:p>
        </p:txBody>
      </p:sp>
      <p:sp>
        <p:nvSpPr>
          <p:cNvPr id="23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利用机器学习算法自动过滤无效信息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设置筛选规则提高信息准确性</a:t>
            </a:r>
            <a:endParaRPr lang="en-US" sz="15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人工智能舆情监测的机遇</a:t>
            </a:r>
            <a:endParaRPr lang="en-US" sz="3500" b="0" strike="noStrike" spc="-1">
              <a:solidFill>
                <a:srgbClr val="000000"/>
              </a:solidFill>
              <a:latin typeface="Arial"/>
            </a:endParaRPr>
          </a:p>
        </p:txBody>
      </p:sp>
      <p:sp>
        <p:nvSpPr>
          <p:cNvPr id="2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人工智能舆情监测为政府、企业等提供了更智能、高效的舆情分析工具，可提升决策效率，发现商机，并带来更多商业机遇。</a:t>
            </a:r>
            <a:endParaRPr lang="en-US" sz="2500" b="0" strike="noStrike" spc="-1">
              <a:solidFill>
                <a:srgbClr val="000000"/>
              </a:solidFill>
              <a:latin typeface="Arial"/>
            </a:endParaRPr>
          </a:p>
        </p:txBody>
      </p:sp>
      <p:sp>
        <p:nvSpPr>
          <p:cNvPr id="2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https://d.book118.com/786235020012010104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165</Paragraphs>
  <Slides>27</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微软雅黑</vt:lpstr>
      <vt:lpstr>Times New Roman</vt:lpstr>
      <vt:lpstr>Wingdings</vt:lpstr>
      <vt:lpstr>Symbol</vt:lpstr>
      <vt:lpstr>DejaVu Sans</vt:lpstr>
      <vt:lpstr>Office Theme</vt:lpstr>
      <vt:lpstr>人工智能舆情监测</vt:lpstr>
      <vt:lpstr>目录</vt:lpstr>
      <vt:lpstr>第1章 人工智能舆情监测简介</vt:lpstr>
      <vt:lpstr>什么是人工智能舆情监测？</vt:lpstr>
      <vt:lpstr>为什么需要人工智能舆情监测？</vt:lpstr>
      <vt:lpstr> </vt:lpstr>
      <vt:lpstr>人工智能舆情监测的技术原理</vt:lpstr>
      <vt:lpstr>人工智能舆情监测案例分析</vt:lpstr>
      <vt:lpstr>第2章 人工智能舆情监测的关键技术</vt:lpstr>
      <vt:lpstr> </vt:lpstr>
      <vt:lpstr>机器学习</vt:lpstr>
      <vt:lpstr> </vt:lpstr>
      <vt:lpstr>文本挖掘</vt:lpstr>
      <vt:lpstr>舆情监测技术对比</vt:lpstr>
      <vt:lpstr>总结</vt:lpstr>
      <vt:lpstr>第3章 人工智能舆情监测的发展趋势</vt:lpstr>
      <vt:lpstr> </vt:lpstr>
      <vt:lpstr>情感分析</vt:lpstr>
      <vt:lpstr>实时预警系统</vt:lpstr>
      <vt:lpstr>可视化分析</vt:lpstr>
      <vt:lpstr>总结</vt:lpstr>
      <vt:lpstr>第四章 人工智能舆情监测的挑战与机遇</vt:lpstr>
      <vt:lpstr> </vt:lpstr>
      <vt:lpstr>舆情真实性</vt:lpstr>
      <vt:lpstr>数据量与信息过载</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2024-09-29T14:40:42.244</cp:lastPrinted>
  <dcterms:created xsi:type="dcterms:W3CDTF">2024-09-29T06:40:42Z</dcterms:created>
  <dcterms:modified xsi:type="dcterms:W3CDTF">2024-09-29T06:40:44Z</dcterms:modified>
</cp:coreProperties>
</file>