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C2792-C6E7-426A-8199-E24F2101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AB908-2D8C-46F3-8EB3-21699824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94FAE-3276-4EC9-BB07-485F8C41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17C91-3857-4094-B5C9-4089FDF95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BDC44-BA42-4F89-805F-6D6A0A74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6D7BB-FF4A-48DD-80D1-7E2FC289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D7E02-3A33-431A-B84A-E1A78E76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27CB1-4C91-4B66-9FC1-CE4D256C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CC5EF-5D84-429F-8BAE-3CCC1A5E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2D568-9B0D-4939-87B9-F130C1C5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E2172-E079-4EF6-AA82-DFC6C784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35104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GMDSS通信设备与业务船用MFHF通信设备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GMDSS通信设备概述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船用MFHF通信设备介绍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GMDSS通信设备与船用MFHF通信设备的关联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GMDSS通信设备与船用MFHF通信设备的应用案例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GMDSS通信设备与船用MFHF通信设备的市场前景与发展趋势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提高海上通信能力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GMDSS通信设备与业务船用MFHF通信设备的发展和应用，旨在提高海上通信的可靠性和有效性，保障船舶航行安全。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适应国际海事组织（IMO）要求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IMO对海上通信有严格的要求和标准，发展GMDSS通信设备与业务船用MFHF通信设备是适应这些要求和标准的重要举措。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推动海洋经济发展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随着全球海洋经济的不断发展，海上通信作为海洋经济发展的重要支撑，其设备和技术的提升对于促进海洋经济发展具有重要意义。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GMDSS通信设备概述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介绍GMDSS通信设备的定义、功能、分类及发展历程等。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业务船用MFHF通信设备概述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阐述业务船用MFHF通信设备的概念、作用、技术特点及应用现状等。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对比分析GMDSS通信设备与业务船用MFHF通信设备的性能特点，包括传输距离、传输速率、抗干扰能力等。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设备应用与未来发展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探讨GMDSS通信设备与业务船用MFHF通信设备在海上通信中的应用场景及未来发展趋势，包括技术创新、设备升级、市场拓展等。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GMDSS通信设备概述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08" b="15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利用卫星进行远距离通信，包括INMARSAT和COSPAS-SARSAT等系统。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包括MF、HF、VHF等频段的无线电通信设备，用于近距离和远距离通信。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地面无线电通信系统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如GPS、GLONASS等卫星导航系统，提供船舶位置和导航信息。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定位与导航系统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通过NAVTEX等设备接收和播发海上安全信息。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海上安全信息播发系统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GMDSS系统组成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22" r="1262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用于远距离通信，可发送语音、电报和传真等信息。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MF/HF无线电设备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VHF无线电设备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INMARSAT船站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EPIRB应急示位标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用于近距离通信，如船舶间通信、与岸台通信等。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利用卫星进行全球范围内的语音、数据、传真等通信。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在紧急情况下，自动或手动发送遇险报警信号。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740" b="24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通信设备在GMDSS中的作用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保障海上人命安全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通过GMDSS通信设备，船舶可以及时发送和接收遇险报警和紧急信息，协调搜救行动，保障海上人命安全。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促进海上通信便利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GMDSS通信设备提供了多种通信手段，可以满足船舶在不同海域、不同距离和不同业务需求的通信要求，促进了海上通信的便利化。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提高海上运输效率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通过GMDSS通信设备，船舶可以及时获取气象、海况、航行通告等海上安全信息，合理安排航行计划，提高海上运输效率。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船用MFHF通信设备介绍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MFHF通信原理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MFHF通信主要利用中频（MF）和高频（HF）无线电波进行远距离通信。通过电离层的反射，MFHF信号可以实现超视距传播，从而满足海上远距离通信的需求。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MFHF通信特点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MFHF通信具有传播距离远、信号稳定、抗干扰能力强等特点。同时，MFHF通信设备相对简单，维护成本较低，因此在海上通信中得到广泛应用。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MFHF通信原理及特点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用于产生并放大MFHF信号，以便将其辐射到空中。发射机通常采用晶体管或电子管作为放大元件，具有高效率、高可靠性等特点。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用于辐射和接收MFHF信号。船用MFHF通信设备通常采用鞭状天线或偶极子天线，这些天线具有较宽的波束宽度和较低的仰角，有利于信号的远距离传播。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控制与显示单元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用于控制设备的开关机、频率选择、工作模式等，并显示设备的工作状态和接收到的信号信息。控制与显示单元需要具备直观、易用的界面设计，以方便船员进行操作和维护。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用于接收空中的MFHF信号，并将其放大、解调还原成原始信息。接收机需要具备高灵敏度、低噪声等特性，以确保信号的清晰度和准确性。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船用MFHF设备组成及功能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https://d.book118.com/786235104005010042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2024-09-09T05:56:27.905</cp:lastPrinted>
  <dcterms:created xsi:type="dcterms:W3CDTF">2024-09-08T21:56:27Z</dcterms:created>
  <dcterms:modified xsi:type="dcterms:W3CDTF">2024-09-08T21:56:30Z</dcterms:modified>
</cp:coreProperties>
</file>