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A08B8-2B32-4BA9-8743-A3B8B9AB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00E36-6884-44CE-A0C1-1A168873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8719A-64AA-4091-B40D-259B13FFC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F6025-11C1-44E9-B97D-15256CF5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9E7AC-A465-4C82-ACC2-DC3E57C5A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8D6AE-4AEC-4068-BE07-2BA829A5E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FDF76-BCE5-48C2-8C9A-1B51DFEC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DA506-FBFF-4EFA-B8CC-8CBCEEB2F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51AD4-4CD5-44BD-A18D-8792F25E9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87B71-2F36-4936-BA0B-9FCC747F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C4B31-4CEE-4A78-A5B5-92D2B2CF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35203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垃圾分类入户指导宣讲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社区垃圾分类推广措施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企业参与垃圾分类社会责任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政府监管与政策支持体系构建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垃圾分类可以减少垃圾填埋和焚烧的数量，从而减轻对环境的压力。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通过回收可再利用的垃圾，可以减少对新资源的需求，从而保护自然资源。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垃圾分类可以减少有害垃圾对环境和人类健康的影响，改善环境质量。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改善环境质量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通过分类回收，可将可再利用的垃圾转化为再生资源，实现资源的循环利用。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促进资源循环利用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节约能源消耗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垃圾回收和处理产业可以创造就业机会和经济效益，促进可持续发展。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回收利用可以减少对新原料的需求，从而降低能源消耗和减少碳排放。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减少污染排放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减少垃圾填埋量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通过垃圾分类，可以减少需要填埋的垃圾量，从而减少垃圾填埋场对环境的污染。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降低焚烧污染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分类后的垃圾焚烧时产生的污染物较少，有利于降低焚烧对空气和环境的污染。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控制有害垃圾扩散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有害垃圾如电池、荧光灯管等如果随意丢弃会对环境和人体健康造成严重危害，通过分类收集和处理可以有效控制其扩散。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垃圾分类标准与原则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各种塑料袋、塑料泡沫、塑料包装、一次性塑料餐盒餐具、硬塑料、塑料牙刷、塑料杯子、矿泉水瓶等。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包括报纸、期刊、图书、各类包装纸等。注意，纸巾和厕所纸由于水溶性太强不可回收。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主要包括各种玻璃瓶、碎玻璃片、镜子、暖瓶等。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主要包括废弃衣服、桌布、洗脸巾、书包、鞋等。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主要包括易拉罐、罐头盒等。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废农药、废油漆、杀虫剂等残余液体，需和容器一起作为有害垃圾投放。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包括纽扣电池、充电电池（如手机电池）。注意，普通干电池（如 1号、5号、7号电池）已达到国家低汞或无汞技术要求，现作为其他垃圾投放。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含汞类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包括废荧光灯管、废节能灯、废水银温度计、废水银血压计、荧光棒等。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废药类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过期药品为有害垃圾，装药片的瓶子可以根据材质作为可回收物投放。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有害垃圾分类标准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即易腐垃圾，指食材废料、剩菜剩饭、过期食品、瓜皮果核、花卉绿植、中药药渣等易腐的生物质生活废弃物。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即其他垃圾，指除可回收物、有害垃圾、湿垃圾以外的其它生活废弃物。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湿垃圾与干垃圾分类原则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家庭垃圾分类实践方法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在垃圾桶上贴上清晰的标识，注明各类垃圾的投放要求，避免混淆。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设立分类垃圾桶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在家庭中设立不同颜色的垃圾桶，分别对应可回收物、有害垃圾、厨余垃圾和其他垃圾，方便家庭成员进行源头分类。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定期清理垃圾桶，保持垃圾桶的干净、整洁，避免垃圾异味和蚊蝇滋生。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家庭源头分类技巧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厨余垃圾处理方法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将烹饪过程中产生的废弃油脂倒入专门的收集容器中，避免直接倒入下水道造成堵塞和环境污染。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油脂处理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将日常产生的厨余垃圾，如剩菜剩饭、果皮果核等，收集到指定的厨余垃圾桶中。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厨余垃圾收集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可以选择将厨余垃圾进行堆肥处理，或者交由专业的垃圾处理机构进行处理。堆肥处理需要注意保持适当的湿度和通风，避免产生异味和蚊蝇。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https://d.book118.com/786235203210010042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2024-09-10T10:00:48.444</cp:lastPrinted>
  <dcterms:created xsi:type="dcterms:W3CDTF">2024-09-10T02:00:48Z</dcterms:created>
  <dcterms:modified xsi:type="dcterms:W3CDTF">2024-09-10T02:00:50Z</dcterms:modified>
</cp:coreProperties>
</file>