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D657D-E432-41AD-94D7-E2EA5D70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26998-1683-426F-B17C-AB883C3E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4B23A-79D3-4E3E-8A61-AC3E1AE79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E5873-BE16-44D3-900F-2DB7159D1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22E39-F894-43B1-8998-2B28E5266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13ABE-6A82-4EAC-B687-E57EEF039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3827F-5409-487C-9045-A702B2FB3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4681C-64B6-425F-9296-90E14BADD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76518-9150-4FAB-B3D3-551101E4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1376-AE51-4440-A3C8-914C6542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E5EF4-A0E5-434A-96EF-AF8E0FF3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411431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文化事业的发展与未来趋势\n## 1.教育文化事业的现状分析\n### 1.1全球教育文化事业的总体发展概况\n### 1.2各国教育文化事业的特色与优势\n### 1.3教育文化事业面临的挑战与问题\n## 2.教育文化事业的发展趋势\n### 2.1教育文化事业的数字化与技术化趋势\n### 2.2教育文化事业的个性化与差异化趋势\n### 2.3教育文化事业的全球化与本土化融合趋势\n## 3.教育文化事业的改革与创新\n### 3.1教育文化事业的课程体系改革与创新\n### 3.2教育文化事业的教学方法改革与创新\n### 3.3教育文化事业的评价体系建设与创新\n## 4.教育文化事业的政策与法规\n### 4.1教育文化事业的政策支持与保障\n### 4.2教育文化事业的法规建设与完善\n### 4.3教育文化事业的监管与评估\n## 5.教育文化事业的国际合作与交流\n### 5.1教育文化事业的国际合作模式与案例\n### 5.2教育文化事业的国际交流平台与机制\n### 5.3教育文化事业的国际影响力与竞争力提升\n## 6.教育文化事业的人才培养与队伍建设\n### 6.1教育文化事业的人才培养模式与策略\n### 6.2教育文化事业的教师队伍建设与优化\n### 6.3教育文化事业的人才激励机制与保障机制\n## 7.教育文化事业的未来展望与建议\n### 7.1教育文化事业的未来发展趋势预测\n### 7.2教育文化事业的应对策略与建议\n### 7.3教育文化事业的持续发展与创新突破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教育文化事业的发展与未来趋势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教育文化事业的现状分析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全球教育文化事业取得显著进步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教育普及率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逐年提高，越来越多的人享受到教育机会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教育投入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不断增加，教育基础设施得到改善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教育信息化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逐步推进，教育资源更加丰富和多样化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各国教育文化事业水平存在差距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发达国家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教育文化事业水平较高，教育投入大，教育质量高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发展中国家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教育文化事业水平相对较低，教育投入不足，教育质量有待提高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欠发达国家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教育文化事业水平最低，教育投入严重不足，教育质量堪忧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全球教育文化事业面临挑战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教育资源分配不均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，导致教育机会不均等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教育质量参差不齐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，影响人才培养质量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教育创新与改革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不足，难以适应社会发展需求</a:t>
            </a:r>
            <a:endParaRPr/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全球教育文化事业的总体发展概况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各国教育文化事业特色明显</a:t>
                </a:r>
                <a:endParaRPr/>
              </a:p>
            </p:txBody>
          </p:sp>
          <p:sp>
            <p:nvSpPr>
              <p:cNvPr id="2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：教育注重创新和实践，鼓励学生独立思考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：教育注重传统和基础，培养学生的综合素质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：教育注重严谨和实用，培养学生的职业技能</a:t>
                </a:r>
                <a:endParaRPr/>
              </a:p>
            </p:txBody>
          </p:sp>
        </p:grpSp>
        <p:grpSp>
          <p:nvGrpSpPr>
            <p:cNvPr id="28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各国教育文化事业优势各异</a:t>
                </a:r>
                <a:endParaRPr/>
              </a:p>
            </p:txBody>
          </p:sp>
          <p:sp>
            <p:nvSpPr>
              <p:cNvPr id="2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：教育历史悠久，文化底蕴深厚，教育覆盖面广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：教育注重细节和品质，培养学生的自律和团队精神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：教育注重创新和多元，培养学生的适应能力和创新精神</a:t>
                </a:r>
                <a:endParaRPr/>
              </a:p>
            </p:txBody>
          </p:sp>
        </p:grpSp>
        <p:grpSp>
          <p:nvGrpSpPr>
            <p:cNvPr id="28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各国教育文化事业可以相互借鉴</a:t>
                </a:r>
                <a:endParaRPr/>
              </a:p>
            </p:txBody>
          </p:sp>
          <p:sp>
            <p:nvSpPr>
              <p:cNvPr id="2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互相学习优点，提高教育质量和水平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加强国际交流与合作，共同推动教育文化事业发展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各国教育文化事业的特色与优势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导致教育机会不均等，影响社会和谐与稳定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需要加大教育投入，优化教育资源分配，缩小城乡、区域之间的教育差距</a:t>
                </a:r>
                <a:endParaRPr/>
              </a:p>
            </p:txBody>
          </p:sp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教育资源分配不均问题</a:t>
                </a:r>
                <a:endParaRPr/>
              </a:p>
            </p:txBody>
          </p:sp>
        </p:grpSp>
        <p:grpSp>
          <p:nvGrpSpPr>
            <p:cNvPr id="29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影响人才培养质量，制约国家经济社会发展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需要加强教育质量监管，提高教育质量，满足社会对人才的需求</a:t>
                </a:r>
                <a:endParaRPr/>
              </a:p>
            </p:txBody>
          </p:sp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教育质量参差不齐问题</a:t>
                </a:r>
                <a:endParaRPr/>
              </a:p>
            </p:txBody>
          </p:sp>
        </p:grpSp>
        <p:grpSp>
          <p:nvGrpSpPr>
            <p:cNvPr id="30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难以适应社会发展需求，影响教育事业的持续发展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需要加强教育创新与改革，提高教育事业的活力和竞争力</a:t>
                </a:r>
                <a:endParaRPr/>
              </a:p>
            </p:txBody>
          </p:sp>
          <p:sp>
            <p:nvSpPr>
              <p:cNvPr id="3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教育创新与改革不足问题</a:t>
                </a:r>
                <a:endParaRPr/>
              </a:p>
            </p:txBody>
          </p:sp>
        </p:grpSp>
      </p:grpSp>
      <p:pic>
        <p:nvPicPr>
          <p:cNvPr id="30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教育文化事业的发展趋势</a:t>
            </a:r>
            <a:endParaRPr/>
          </a:p>
        </p:txBody>
      </p:sp>
      <p:sp>
        <p:nvSpPr>
          <p:cNvPr id="3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教育数字化趋势明显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逐渐成为主流，打破时间和空间的限制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数字教材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逐渐取代传统教材，提高教学效果和资源利用效率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应用逐步深入，为教育决策提供科学依据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教育技术化趋势加强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在教育领域的应用逐步深入，提高教学效果和学习体验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虚拟现实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增强现实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技术为教育提供新的应用场景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为教育事业发展提供强大支持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教育文化事业的数字化与技术化趋势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教育个性化趋势明显</a:t>
                </a:r>
                <a:endParaRPr/>
              </a:p>
            </p:txBody>
          </p:sp>
          <p:sp>
            <p:nvSpPr>
              <p:cNvPr id="3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的教育理念逐渐深入人心，关注学生个性发展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平台为学生提供个性化的学习资源和学习路径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更加注重学生的个性发展和综合素质</a:t>
                </a:r>
                <a:endParaRPr/>
              </a:p>
            </p:txBody>
          </p:sp>
          <p:sp>
            <p:nvSpPr>
              <p:cNvPr id="3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教育差异化趋势加强</a:t>
                </a:r>
                <a:endParaRPr/>
              </a:p>
            </p:txBody>
          </p:sp>
          <p:sp>
            <p:nvSpPr>
              <p:cNvPr id="3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多元文化教育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理念得到普及，尊重文化差异，促进教育公平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方法得到应用，满足不同学生的学习需求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向贫困地区和弱势群体倾斜，促进教育均衡发展</a:t>
                </a:r>
                <a:endParaRPr/>
              </a:p>
            </p:txBody>
          </p:sp>
          <p:sp>
            <p:nvSpPr>
              <p:cNvPr id="3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教育文化事业的个性化与差异化趋势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教育全球化趋势加强</a:t>
                </a:r>
                <a:endParaRPr/>
              </a:p>
            </p:txBody>
          </p:sp>
          <p:sp>
            <p:nvSpPr>
              <p:cNvPr id="3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国际教育交流与合作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日益频繁，推动教育资源共享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留学生教育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规模不断扩大，促进文化交流和理解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跨国合作逐步深入，推动教育事业发展</a:t>
                </a:r>
                <a:endParaRPr/>
              </a:p>
            </p:txBody>
          </p:sp>
          <p:sp>
            <p:nvSpPr>
              <p:cNvPr id="3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教育本土化趋势明显</a:t>
                </a:r>
                <a:endParaRPr/>
              </a:p>
            </p:txBody>
          </p:sp>
          <p:sp>
            <p:nvSpPr>
              <p:cNvPr id="3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本土文化融入教育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，培养学生的民族自豪感和文化自信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本土语言教育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得到重视，传承民族文化，促进多元文化发展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本土化教育政策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制定，满足本土教育需求，促进教育公平</a:t>
                </a:r>
                <a:endParaRPr/>
              </a:p>
            </p:txBody>
          </p:sp>
          <p:sp>
            <p:nvSpPr>
              <p:cNvPr id="3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教育文化事业的全球化与本土化融合趋势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教育文化事业的改革与创新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课程体系改革势在必行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，提高课程质量，满足社会需求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课程内容更新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，紧跟时代发展，培养创新型人才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课程结构完善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，平衡学科关系，培养全面发展的人才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课程体系创新不断推进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设置，培养学生的综合素质和创新能力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实践性课程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增加，提高学生的实践能力和解决问题的能力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开发，打破时间和空间的限制，提高教学效果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教育文化事业的课程体系改革与创新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教学方法改革是关键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应用，激发学生兴趣，培养学生的思维能力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推广，培养学生的团队协作能力和沟通能力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引入，提高学生的实践能力和解决问题的能力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教学方法创新是动力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方法探索，提高教学效果和学习体验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游戏化教学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应用，提高学生的兴趣和学习动力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设计，培养学生的创新能力和适应能力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教育文化事业的教学方法改革与创新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评价体系建设是基础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多元化评价体系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建立，关注学生的综合素质和个性发展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形成性评价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应用，关注学生的学习过程，提高教学效果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实施，保证教育质量，满足社会需求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评价体系创新是方向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在线教育评价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方法探索，提高教学效果和学习体验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推广，培养学生的创新能力和适应能力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教育数据挖掘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应用，为教育决策提供科学依据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教育文化事业的评价体系建设与创新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教育文化事业的政策与法规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政策支持是教育文化事业发展的保障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教育投入政策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制定，保障教育文化事业的持续发展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出台，推动教育文化事业的创新与发展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教育公平政策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实施，缩小教育差距，促进教育均衡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政策保障是教育文化事业发展的基础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制定，规范教育行为，保障教育权益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向贫困地区和弱势群体倾斜，促进教育公平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教育政策监管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加强，保证教育政策落实，提高教育效果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教育文化事业的政策支持与保障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https://d.book118.com/786241143130010053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教育文化事业的发展与未来趋势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2024-09-20T08:03:25.972</cp:lastPrinted>
  <dcterms:created xsi:type="dcterms:W3CDTF">2024-09-20T00:03:25Z</dcterms:created>
  <dcterms:modified xsi:type="dcterms:W3CDTF">2024-09-20T00:03:27Z</dcterms:modified>
</cp:coreProperties>
</file>