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7E7BC-4AB7-4F6A-80A7-9DB010033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D7DED-11F4-4A75-AE11-B97E8538A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1FA45-FA55-4E13-B820-3566456E5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B8C31-C79A-4D5A-900A-7B07B452F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86931B-E78F-43A7-A3BC-129BCFCD8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A5E1A6-D838-4EB5-8EF0-E27F64F78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12D6DE-12BF-44C6-AB8A-831C8F071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607A3-5729-4DF4-BAAB-9D2259D01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97560-8662-438B-87AC-9FD73DBE1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14FF6-BEAE-4A2C-811A-120F2A465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C02D9-B1A5-4B49-9598-8812A109F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42040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小学语文培训课题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小学语文教学现状分析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小学语文教学方法研究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小学语文教材分析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小学语文教师专业素养提升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小学语文教学评价与反馈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小学语文教学现状分析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部分教师仍采用传统的讲授式教学，缺乏互动和创新，导致学生学习兴趣不高。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教学方法单一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教学内容过于应试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学生阅读量不足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小学语文教学过于注重考试成绩，导致教学内容偏重于应试技巧，忽略了语文素养的培养。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由于课业负担较重，学生难以抽出时间进行课外阅读，导致阅读量不足，语文素养提升受限。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当前小学语文教学存在的问题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重视语文素养培养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未来小学语文教学将更注重培养学生的语文素养，包括阅读、写作、口语表达等方面，以提高学生的综合素质。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随着教育理念的不断更新，小学语文教学将趋向于采用更多元化的教学方法，如情境教学、合作学习等，以提高学生的学习兴趣和参与度。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小学语文教学将加强与其他学科的整合，如与历史、艺术、科技等学科相结合，以拓宽学生的知识面和视野。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500" r="17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小学语文教学的发展趋势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小学语文教学方法研究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融合传统与现代，提升教学效果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小学语文教学方法应结合传统与现代，汲取传统教学方法中的精华，如讲解、背诵、练习等，同时融入现代教学方法，如多媒体教学、情境教学、合作学习等，以提升教学效果。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小学语文教学方法研究 传统教学方法与现代教学方法的结合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19" r="2571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创新教学方式，激发学习兴趣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传统教学方法往往过于单一和枯燥，容易使学生失去学习兴趣。因此，小学语文教学方法应注重创新，采用多样化的教学方式，如游戏教学、实验教学、竞赛教学等，以激发学生的学习兴趣和积极性。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小学语文教学方法研究 传统教学方法与现代教学方法的结合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注重个性差异，因材施教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每个学生的学习能力和兴趣都有所不同，因此小学语文教学方法应注重个性差异，因材施教。针对不同学生的特点，采用不同的教学方法和内容，以满足不同学生的需求，促进学生的个性化发展。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小学语文教学方法研究 传统教学方法与现代教学方法的结合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强化实践教学，培养语文能力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小学语文教学应以实践为主，注重培养学生的语文能力。通过组织语文实践活动、加强课外阅读指导、开展写作训练等方式，强化实践教学，让学生在实践中学习和运用语文知识，提高语文能力。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小学语文教学方法研究 传统教学方法与现代教学方法的结合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小学语文教材分析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https://d.book118.com/786242040152010031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2024-08-30T08:57:44.861</cp:lastPrinted>
  <dcterms:created xsi:type="dcterms:W3CDTF">2024-08-30T00:57:44Z</dcterms:created>
  <dcterms:modified xsi:type="dcterms:W3CDTF">2024-08-30T00:57:46Z</dcterms:modified>
</cp:coreProperties>
</file>