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DCD6C-3FB3-446D-A7BA-CF333810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E9037-B98E-4FC1-B3AD-A70B5BC5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F1A49-C166-4C98-B06E-9AD5EBFF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A23D5-B783-4657-A441-C532B200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98C8F5-9399-419A-A23F-E6B95498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1F455-FE7B-45B2-963E-F27A17FD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776C4-5070-49B9-B3B4-475A53269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6BC89-7F68-4414-9F30-DD309C16F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2C8E5-133B-492C-8188-BE0B1396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179C5-E106-4B58-9B48-E2CCBC33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13910-333F-482C-9D33-7683EA93F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0020120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学校开展师德师风教育活动方案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活动实施与保障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坚持立德树人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强化师德师风建设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营造良好教育生态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64" b="656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80" b="288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098" b="609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当前教育环境对师德师风的要求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教师应以德立身、以德立学、以德施教，培养德智体美劳全面发展的社会主义建设者和接班人。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将师德师风作为评价教师素质的第一标准，引导教师树立良好的师德师风，增强教师的责任感和使命感。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加强学校文化建设，营造尊师重教、崇德向善的校园氛围，促进学校教育事业的健康发展。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学校师德师风现状分析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部分教师师德意识淡薄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存在体罚或变相体罚学生、收受礼品礼金等行为，严重影响了教师形象和教育声誉。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师德师风教育缺失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部分学校对师德师风教育重视不够，缺乏有效的培训和引导机制，导致教师师德水平参差不齐。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师德师风评价机制不完善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现有的评价机制过于注重教学成绩和升学率，而忽略了教师的道德品质和职业操守等方面的评价。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通过开展师德师风教育活动，引导教师树立正确的教育观念和职业理想，增强教师的道德自觉和行为自律。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958" b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提高教师师德水平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加强师德师风建设，有助于提升学校的社会形象和教育声誉，增强社会对学校的信任和支持。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树立良好教育形象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良好的师德师风是教育事业发展的重要保障，能够激励教师全身心投入教育教学工作，推动学校整体办学水平的提升。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促进教育事业发展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开展师德师风教育活动的必要性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培养教师的道德责任感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强化教师的道德观念，明确教师的道德责任，使教师在教育教学中自觉践行师德规范。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提高教师的自我修养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鼓励教师不断反思、学习和进步，提升自身的道德修养和人格魅力。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增强教师的职业认同感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通过活动，使教师更加深入地理解教师职业的意义和价值，提高教师的职业自豪感和归属感。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提高教师的师德素养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引领社会道德风尚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以教师的良好师德师风影响和引领社会道德风尚，推动社会文明进步。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展现教师的良好形象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通过活动，树立教师为人师表的形象，展现教师的道德风范和人格魅力。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营造良好的教育氛围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培养教师团结协作、积极向上的精神风貌，营造和谐、健康的校园教育氛围。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树立良好的师德师风形象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通过师德师风教育活动，激发教师教育教学创新的热情和动力，提高教师的教育教学水平。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提高教师教育教学能力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培养教师团队协作精神，提高学校整体凝聚力和向心力，推动学校各项事业的发展。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增强学校凝聚力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以良好的师德师风提升学校的社会声誉和影响力，吸引更多的优质生源和优秀教师资源。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提升学校社会声誉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促进学校教育质量的提升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https://d.book118.com/787000201200006053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2024-09-28T00:09:39.494</cp:lastPrinted>
  <dcterms:created xsi:type="dcterms:W3CDTF">2024-09-27T16:09:39Z</dcterms:created>
  <dcterms:modified xsi:type="dcterms:W3CDTF">2024-09-27T16:09:41Z</dcterms:modified>
</cp:coreProperties>
</file>