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1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53D44-2EBB-411F-B938-0BAA1AB09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FDD0C-2978-429A-9FD2-A1797528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061F4-AD8D-4AC8-9316-06384D18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F7E42-318A-4BC7-B3E5-3416FFAE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4544C-A12D-46B1-A112-922EEA02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AE508-DBE1-47BE-ABC7-AFFC71B8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7D9EC-43AF-438F-82DE-283F20DCF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D170D-14D3-495D-8350-318CB7D5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E304B-E7E4-4FB7-A11D-6823537FA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CFDFE-724C-427C-9C8D-51B3AC78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F0CDC-9BE3-434D-9072-7D454A47B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090" r:id="rId2"/>
    <p:sldLayoutId id="2147495091" r:id="rId3"/>
    <p:sldLayoutId id="2147495092" r:id="rId4"/>
    <p:sldLayoutId id="2147495093" r:id="rId5"/>
    <p:sldLayoutId id="2147495094" r:id="rId6"/>
    <p:sldLayoutId id="2147495095" r:id="rId7"/>
    <p:sldLayoutId id="2147495096" r:id="rId8"/>
    <p:sldLayoutId id="2147495097" r:id="rId9"/>
    <p:sldLayoutId id="2147495098" r:id="rId10"/>
    <p:sldLayoutId id="214749509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01146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提高销售技能的个关键要点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了解客户需求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产品知识掌握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销售技巧提升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团队协作与领导力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客户关系管理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自我管理与心态调整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建立信任关系</a:t>
            </a:r>
            <a:endParaRPr lang="zh-CN" altLang="en-US"/>
          </a:p>
        </p:txBody>
      </p:sp>
      <p:sp>
        <p:nvSpPr>
          <p:cNvPr id="10489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了解客户背景和需求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建立长期合作关系，维护客户忠诚度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保持沟通，及时回应客户问题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提供专业建议和解决方案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深入了解客户背景</a:t>
            </a:r>
            <a:endParaRPr lang="zh-CN" altLang="en-US"/>
          </a:p>
        </p:txBody>
      </p:sp>
      <p:sp>
        <p:nvSpPr>
          <p:cNvPr id="104898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了解客户的家庭状况和社交圈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了解客户的价值观和需求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了解客户的个人信息，如年龄、性别、职业等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了解客户的购买历史和偏好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挖掘潜在需求</a:t>
            </a:r>
            <a:endParaRPr lang="zh-CN" altLang="en-US"/>
          </a:p>
        </p:txBody>
      </p:sp>
      <p:sp>
        <p:nvSpPr>
          <p:cNvPr id="10490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了解客户的真实需求和期望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分析客户的需求，找出潜在的痛点和需求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提供解决方案，满足客户的潜在需求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通过提问和倾听来深入了解客户的需求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判断客户购买意向</a:t>
            </a:r>
            <a:endParaRPr lang="zh-CN" altLang="en-US"/>
          </a:p>
        </p:txBody>
      </p:sp>
      <p:sp>
        <p:nvSpPr>
          <p:cNvPr id="1049116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了解客户的需求和期望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0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判断客户的购买时间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4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判断客户的购买预算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8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识别客户的购买决策过程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产品知识掌握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熟悉产品特点</a:t>
            </a:r>
            <a:endParaRPr lang="zh-CN" altLang="en-US"/>
          </a:p>
        </p:txBody>
      </p:sp>
      <p:sp>
        <p:nvSpPr>
          <p:cNvPr id="10492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掌握产品的使用方法和操作流程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了解产品的市场定位和目标客户群体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了解产品的基本功能和特点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熟悉产品的优势和卖点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掌握产品应用场景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了解产品的适用范围和目标客户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熟悉产品的特点和优势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掌握产品的使用方法和操作流程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了解产品的应用场景和最佳实践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了解市场竞品对比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收集竞品信息：关注市场上的竞争对手产品，了解其特点、优缺点和价格等信息。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分析竞品：对收集到的竞品信息进行深入分析，对比自身产品，找出差异和优势。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制定应对策略：根据竞品分析结果，制定相应的销售策略和应对措施，提高自身产品的竞争力。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保持更新：市场和竞品信息时常变化，销售人员需保持敏锐的市场触觉，及时更新竞品信息和分析结果。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不断更新产品知识</a:t>
            </a:r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了解市场趋势和竞争对手，及时调整产品策略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定期参加产品培训，提高自身专业水平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与销售团队保持沟通，分享产品知识和经验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关注产品质量和用户反馈，及时反馈给相关部门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销售技巧提升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有效沟通技巧</a:t>
            </a:r>
            <a:endParaRPr lang="zh-CN" altLang="en-US"/>
          </a:p>
        </p:txBody>
      </p:sp>
      <p:sp>
        <p:nvSpPr>
          <p:cNvPr id="10494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倾听能力：积极倾听客户的需求和意见，理解其需求和期望。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提问技巧：通过开放式和封闭式问题，了解客户的购买动机和需求，以更好地满足其期望。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非语言沟通：通过肢体语言、面部表情和语气等非语言方式，增强沟通效果，建立信任关系。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表达能力：清晰、简洁地表达产品特点和优势，以及能够有效地回答客户的问题。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谈判技巧</a:t>
            </a:r>
            <a:endParaRPr lang="zh-CN" altLang="en-US"/>
          </a:p>
        </p:txBody>
      </p:sp>
      <p:sp>
        <p:nvSpPr>
          <p:cNvPr id="10495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了解客户需求：通过提问和倾听，深入了解客户的期望和需求。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建立信任：通过诚实和透明，建立与客户的信任关系。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提供价值：通过提供解决方案和附加价值，增加客户的购买意愿。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处理异议：有效地处理客户的异议和顾虑，以促成交易。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客户关系维护技巧</a:t>
            </a:r>
            <a:endParaRPr lang="zh-CN" altLang="en-US"/>
          </a:p>
        </p:txBody>
      </p:sp>
      <p:sp>
        <p:nvSpPr>
          <p:cNvPr id="10495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及时响应：快速回应客户的咨询和问题，提升客户满意度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建立信任：通过真诚的沟通与专业的服务赢得客户信任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了解需求：深入了解客户的真实需求，提供个性化的解决方案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定期回访：定期与客户保持联系，了解需求变化，提供必要的支持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https://d.book118.com/787001146014006044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提高销售技能的个关键要点</vt:lpstr>
      <vt:lpstr>目录</vt:lpstr>
      <vt:lpstr>了解客户需求</vt:lpstr>
      <vt:lpstr>建立信任关系</vt:lpstr>
      <vt:lpstr>深入了解客户背景</vt:lpstr>
      <vt:lpstr>挖掘潜在需求</vt:lpstr>
      <vt:lpstr>判断客户购买意向</vt:lpstr>
      <vt:lpstr>产品知识掌握</vt:lpstr>
      <vt:lpstr>熟悉产品特点</vt:lpstr>
      <vt:lpstr>掌握产品应用场景</vt:lpstr>
      <vt:lpstr>了解市场竞品对比</vt:lpstr>
      <vt:lpstr>不断更新产品知识</vt:lpstr>
      <vt:lpstr>销售技巧提升</vt:lpstr>
      <vt:lpstr>有效沟通技巧</vt:lpstr>
      <vt:lpstr>谈判技巧</vt:lpstr>
      <vt:lpstr>客户关系维护技巧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2024-09-18T04:47:37.510</cp:lastPrinted>
  <dcterms:created xsi:type="dcterms:W3CDTF">2024-09-17T20:47:37Z</dcterms:created>
  <dcterms:modified xsi:type="dcterms:W3CDTF">2024-09-17T20:47:40Z</dcterms:modified>
</cp:coreProperties>
</file>