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NHMRB+PLNBPC+ArialMT"/>
      <p:regular r:id="rId15"/>
    </p:embeddedFont>
    <p:embeddedFont>
      <p:font typeface="QDVVIA+QTWOLL+MicrosoftYaHei-Bold"/>
      <p:regular r:id="rId16"/>
    </p:embeddedFont>
    <p:embeddedFont>
      <p:font typeface="TLBCQP+MS-UIGothic"/>
      <p:regular r:id="rId17"/>
    </p:embeddedFont>
    <p:embeddedFont>
      <p:font typeface="SVTWQL+WJCQD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5048C-9D97-4242-9E95-C59BB6B9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F729-FC31-499D-8987-14B355DA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B35E-1429-4FD9-949C-27ECB87D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FED52-1DF4-4133-B689-A976A9AC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1C449-3DAE-463A-A526-36334DEF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6828D-C397-4943-B825-48912D629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D34B0-5537-42F0-8807-51B14F0A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33038-1AA2-4BEB-B6CB-4A5BDAEBE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5C145-3195-440A-97E3-2AFED057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6F298-9C41-4782-BAE6-2AE35A5F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5A0CA-C7FF-4D72-A16B-B6006D1B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2034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394650"/>
            <a:ext cx="5034344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NHMRB+PLNBPC+ArialMT"/>
                <a:cs typeface="JNHMRB+PLNBPC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肾脏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替代治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1943290"/>
            <a:ext cx="5735384" cy="783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NHMRB+PLNBPC+ArialMT"/>
                <a:cs typeface="JNHMRB+PLNBPC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肾脏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替代治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VTWQL+WJCQDG+MicrosoftYaHei"/>
                <a:cs typeface="SVTWQL+WJCQDG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2491930"/>
            <a:ext cx="6436424" cy="783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NHMRB+PLNBPC+ArialMT"/>
                <a:cs typeface="JNHMRB+PLNBPC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肾脏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替代治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症的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49670" y="3040697"/>
            <a:ext cx="13716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LBCQP+MS-UIGothic"/>
                <a:cs typeface="TLBCQP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6470" y="3589210"/>
            <a:ext cx="6436424" cy="783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NHMRB+PLNBPC+ArialMT"/>
                <a:cs typeface="JNHMRB+PLNBPC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肾脏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替代治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患者的心理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49670" y="413797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046470" y="4686490"/>
            <a:ext cx="6436424" cy="783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NHMRB+PLNBPC+ArialMT"/>
                <a:cs typeface="JNHMRB+PLNBPC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肾脏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替代治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理的未来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249670" y="523525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TLBCQP+MS-UIGothic"/>
                <a:cs typeface="TLBCQP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8739" y="3403575"/>
            <a:ext cx="7029226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性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替代治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549681"/>
            <a:ext cx="3332559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原理与适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治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适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EA8"/>
                </a:solidFill>
                <a:latin typeface="TLBCQP+MS-UIGothic"/>
                <a:cs typeface="TLBCQP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史与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BEA8"/>
                </a:solidFill>
                <a:latin typeface="TLBCQP+MS-UIGothic"/>
                <a:cs typeface="TLBCQP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EA8"/>
                </a:solidFill>
                <a:latin typeface="TLBCQP+MS-UIGothic"/>
                <a:cs typeface="TLBCQP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8739" y="3403575"/>
            <a:ext cx="7029226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QDVVIA+QTWOLL+MicrosoftYaHei-Bold"/>
                <a:cs typeface="QDVVIA+QTWOLL+MicrosoftYaHei-Bold"/>
              </a:rPr>
              <a:t>CRRT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性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替代治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4500">
                <a:solidFill>
                  <a:srgbClr val="FFFFFF"/>
                </a:solidFill>
                <a:latin typeface="TLBCQP+MS-UIGothic"/>
                <a:cs typeface="TLBCQP+MS-UIGothic"/>
              </a:rPr>
              <a:t>理流程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549681"/>
            <a:ext cx="3332559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QDVVIA+QTWOLL+MicrosoftYaHei-Bold"/>
                <a:cs typeface="QDVVIA+QTWOL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前准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准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备设备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估患者情况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TLBCQP+MS-UIGothic"/>
                <a:cs typeface="TLBCQP+MS-UIGothic"/>
              </a:rPr>
              <a:t>患者准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中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建立体外循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察病情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00BEA8"/>
                </a:solidFill>
                <a:latin typeface="TLBCQP+MS-UIGothic"/>
                <a:cs typeface="TLBCQP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BCQP+MS-UIGothic"/>
                <a:cs typeface="TLBCQ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生命体征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记录护</a:t>
            </a:r>
            <a:r>
              <a:rPr sz="1550" spc="25">
                <a:solidFill>
                  <a:srgbClr val="00BEA8"/>
                </a:solidFill>
                <a:latin typeface="TLBCQP+MS-UIGothic"/>
                <a:cs typeface="TLBCQP+MS-UIGothic"/>
              </a:rPr>
              <a:t>理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记录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TLBCQP+MS-UIGothic"/>
                <a:cs typeface="TLBCQP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LBCQP+MS-UIGothic"/>
                <a:cs typeface="TLBCQP+MS-UIGothic"/>
              </a:rPr>
              <a:t>撤离管路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FFFFFF"/>
                </a:solidFill>
                <a:latin typeface="TLBCQP+MS-UIGothic"/>
                <a:cs typeface="TLBCQP+MS-UIGothic"/>
              </a:rPr>
              <a:t>察病情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600">
                <a:solidFill>
                  <a:srgbClr val="FFFFFF"/>
                </a:solidFill>
                <a:latin typeface="TLBCQP+MS-UIGothic"/>
                <a:cs typeface="TLBCQP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LBCQP+MS-UIGothic"/>
                <a:cs typeface="TLBCQP+MS-UIGothic"/>
              </a:rPr>
              <a:t>健康教育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LBCQP+MS-UIGothic"/>
                <a:cs typeface="TLBCQP+MS-UIGothic"/>
              </a:rPr>
              <a:t>整理用物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https://d.book118.com/787002034165006043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JNHMRB+PLNBPC+ArialMT</vt:lpstr>
      <vt:lpstr>Times New Roman</vt:lpstr>
      <vt:lpstr>QDVVIA+QTWOLL+MicrosoftYaHei-Bold</vt:lpstr>
      <vt:lpstr>SimSun</vt:lpstr>
      <vt:lpstr>TLBCQP+MS-UIGothic</vt:lpstr>
      <vt:lpstr>SVTWQL+WJCQDG+MicrosoftYaHei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2024-09-18T00:43:43.583</cp:lastPrinted>
  <dcterms:created xsi:type="dcterms:W3CDTF">2024-09-17T16:43:43Z</dcterms:created>
  <dcterms:modified xsi:type="dcterms:W3CDTF">2024-09-17T16:43:44Z</dcterms:modified>
</cp:coreProperties>
</file>