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86089-DBAF-49D7-BAE3-AACD19140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ECC21-E53B-4B5C-B659-546BA652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5895C-DE52-49F7-8CF2-06FD9A14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A1ABC-D842-4322-9A0E-3327EDD99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FE49A-025E-4ACC-8AA5-0DEA6948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7705F-CB9C-4B45-9042-3C810FDC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16BA84-12D2-4848-BCB9-31F7D74B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D9BA3-6AD4-4D5F-8D2E-A0FCA44D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16352-E137-4059-8858-250C1726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306FD-3649-4803-8D34-01367C983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F78E1-D3F5-4773-9414-D4C64003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2123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肝癌放疗期间护理课件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肝癌放疗期间的护理要点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放疗常见副作用及处理方法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肝癌放疗患者的营养支持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23" r="320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1" r="31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04" r="330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放疗是利用放射线治疗肿瘤的一种方法，通过破坏肿瘤细胞的DNA，达到抑制肿瘤生长和消灭肿瘤细胞的目的。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放射线包括X射线、质子束、中子束等，通过穿透人体组织并释放能量，对肿瘤细胞造成损伤，而对正常细胞的影响较小。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放疗可以缩小肿瘤，控制其生长速度，延长患者生存期。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控制肿瘤生长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与手术联合治疗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放疗可以减轻肿瘤压迫、疼痛等症状，提高患者的生活质量。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对于不能手术切除的肝癌，放疗可以与手术联合，提高治疗效果。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放疗在肝癌治疗中的作用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10" b="192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首先进行定位和制定放疗计划，然后进行照射治疗，过程中需要定期复查评估疗效和副作用。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放疗期间需要保持皮肤清洁干燥，避免剧烈运动和重物压迫照射区域，同时注意饮食和休息，保持良好的心态。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放疗的流程和注意事项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肝癌放疗期间的护理要点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关注患者的情绪变化，及时进行心理疏导，帮助患者树立战胜疾病的信心。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与患者保持良好沟通，了解其需求和顾虑，提供支持和安慰。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向患者及家属介绍放疗相关知识，提高其对治疗的认知和理解。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提供富含蛋白质、维生素和矿物质的食物，保证营养摄入。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鼓励患者多饮水，保持充足的水分摄入，有助于减轻放疗副作用。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适量补充水分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避免食用生冷、辛辣、油腻食物，保持饮食卫生，预防消化道感染。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放疗期间注意保持照射区域皮肤清洁干燥，避免摩擦和刺激。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避免使用化妆品和护肤品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避免使用化妆品和护肤品，以免引起皮肤过敏。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及时处理皮肤问题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如出现皮肤瘙痒、红肿等症状，及时向医护人员反映并处理。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注意症状观察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留意患者是否有疼痛、乏力、食欲不振等症状，及时发现并处理。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按照医生要求定期进行肝功能、血常规等检查，以便及时了解病情变化。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及时反馈病情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如发现异常情况或病情恶化趋势，及时向医护人员反馈并寻求帮助。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放疗常见副作用及处理方法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https://d.book118.com/787002123153006031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2024-09-04T08:26:40.117</cp:lastPrinted>
  <dcterms:created xsi:type="dcterms:W3CDTF">2024-09-04T00:26:40Z</dcterms:created>
  <dcterms:modified xsi:type="dcterms:W3CDTF">2024-09-04T00:26:42Z</dcterms:modified>
</cp:coreProperties>
</file>