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314D4-432E-4254-A957-6CBA493D6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3F1DC-1E5E-4898-88BF-96D4322AA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0C2B5-A0F2-4BE5-A26A-9B75DF86E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EB610-5FF9-49EC-9C08-889290689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379FDA-1C53-42B1-B2BF-A82EE4C62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59A6D-FB1C-4B7F-B970-42827A7E4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27499-DDB7-4C7B-82F8-A48E55330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48933-C727-4A26-8583-FC504C7C5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2B477-7485-42A7-ADFA-603682C09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5E0C9-27B5-43ED-95C5-0D6AB18D4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21BC1-D75E-479F-BE92-BA28756EF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051252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光电检测技术课件第一章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光电检测技术概述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光电检测系统的基本组成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光电检测技术的基本原理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光电检测技术的性能参数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光电检测技术的应用实例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光电检测技术概述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利用光子与电子相互作用，通过接收和测量光信号的变化来获取目标信息的一种技术手段。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光电检测技术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通过光电检测技术获取的目标的各种信息，如形状、尺寸、表面粗糙度、温度等。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光的基本粒子，具有能量和动量，是光的量子化表现。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物质的基本粒子之一，具有负电荷和相应的质量。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光子和电子之间的相互作用，如光电效应、热辐射等。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光电检测技术的定义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物理、化学、生物学等领域的基础研究和高能物理实验等。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监控摄像头、红外夜视、激光雷达等。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医学诊断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医学影像、光谱分析、生物组织检测等。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在生产线上的产品质量检测、尺寸测量、表面缺陷检测等。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大气污染、水质监测、气象观测等。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光电检测技术的应用领域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新材料和新技术的应用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随着新材料和新技术的不断发展，光电检测技术也在不断创新和进步，如新型光电材料、纳米技术等在光电检测技术中的应用。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高精度和高灵敏度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随着科技的发展，对光电检测技术的精度和灵敏度要求越来越高，需要不断提高光电检测设备的性能指标。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光电检测技术正向着多功能化的方向发展，以满足不同领域的需求，如同时进行多种参数的测量和监测。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智能化和自动化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随着人工智能和机器学习技术的发展，光电检测技术正向着智能化和自动化的方向发展，以提高检测效率和精度。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光电检测技术的发展趋势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光电检测系统的基本组成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提供足够的光能量，使光电转换器件能够正常工作。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光源的作用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光源的种类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77" r="165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光源的选择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自然光、人造光（如LED、激光等）。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根据光电检测系统的应用需求选择合适的光源，如亮度、光谱范围等。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光电转换器件的种类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光电二极管、光电晶体管、光电池等。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光电转换器件的选择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根据光信号的波长、强度和系统的灵敏度要求选择合适的光电转换器件。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光电转换器件的作用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将光信号转换为电信号。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光电转换器件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信号处理电路的设计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根据光电转换器件的输出特性和系统的性能要求，设计合适的信号处理电路。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信号处理电路的作用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对光电转换器件输出的电信号进行放大、滤波、比较等处理，以提取有用的信息。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信号处理电路的组成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放大器、滤波器、比较器等。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信号处理电路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显示与记录装置的种类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显示器、打印机、绘图仪等。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显示与记录装置的选择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根据系统的输出要求和用户的观察习惯选择合适的显示与记录装置。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显示与记录装置的作用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将处理后的电信号转换为可视化的图像或数据，便于观察和分析。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显示与记录装置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光电检测技术的基本原理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https://d.book118.com/787005125200006025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2024-08-30T18:46:05.250</cp:lastPrinted>
  <dcterms:created xsi:type="dcterms:W3CDTF">2024-08-30T10:46:05Z</dcterms:created>
  <dcterms:modified xsi:type="dcterms:W3CDTF">2024-08-30T10:46:07Z</dcterms:modified>
</cp:coreProperties>
</file>