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F1703-F787-40E0-8580-AD592345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15D3-7F1C-4F5A-9D88-B1AA0C15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8D2E5-C997-47D5-A291-48E35337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B59B2-FA46-43E8-9004-5CA330691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FD8AC-44F9-4260-A482-238403DD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C3839-82C3-417F-8EED-5608B140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104D3-7F78-44B9-9202-4236E8CD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F66A6-3947-4DFE-B371-3A8266B8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BA055-1F1E-433D-8A73-627699E7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DF24D-8421-4894-8A97-CA58B156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FAD8D-4701-4510-B048-2E5CA825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5200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心理健康育人案例分析报告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案例一：焦虑症的心理干预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案例二：抑郁症的心理治疗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案例三：自闭症的社交技能训练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分析心理健康育人案例，总结育人经验，为未来的心理健康教育工作提供参考。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随着社会的发展，人们的生活压力逐渐增大，心理健康问题日益突出。为了更好地促进人们的心理健康，需要深入分析成功的心理健康育人案例，提炼出有益的经验。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本研究采用文献资料法和案例分析法，对多个心理健康育人案例进行了深入剖析。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报告分为三个部分，分别是案例选择、案例分析和案例总结。通过对案例的详细描述和深入分析，总结出心理健康育人的有效方法和策略。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本报告旨在为心理健康工作者提供有益的参考，帮助他们更好地开展心理健康教育工作，提高人们的心理健康水平。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案例一：焦虑症的心理干预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患者为一名大学生，因面临学业压力和人际关系困扰，出现焦虑症状，如失眠、紧张、不安等。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患者在日常生活中表现出过度担忧、易怒、注意力不集中等症状，影响其正常的学习和生活。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通过倾听、理解、支持等方式，帮助患者释放情绪，减轻心理压力。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901" r="239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引导患者调整负面思维模式，纠正不合理信念，培养积极应对压力的思维习惯。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教授患者渐进性肌肉放松技巧，帮助其在紧张状态下放松身心，缓解焦虑症状。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经过一段时间的心理干预，患者的焦虑症状得到明显缓解，情绪稳定，睡眠质量提高。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症状改善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患者逐渐恢复正常的学业和社会生活，能够更好地应对压力和挑战。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患者在心理干预过程中学会了自我调节和应对压力的方法，增强了心理素质和自我成长能力。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案例二：抑郁症的心理治疗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患者长期感到情绪低落、失眠、食欲不振、精力减退，对工作和生活失去兴趣和动力。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经过医生的专业评估，患者被诊断为中度抑郁症。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患者为35岁男性，已婚，有一名子女，从事IT行业工作。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https://d.book118.com/787005200031006053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2024-09-26T23:29:05.023</cp:lastPrinted>
  <dcterms:created xsi:type="dcterms:W3CDTF">2024-09-26T15:29:05Z</dcterms:created>
  <dcterms:modified xsi:type="dcterms:W3CDTF">2024-09-26T15:29:07Z</dcterms:modified>
</cp:coreProperties>
</file>