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42BDE32-8390-494C-82EB-BEA44D6E655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DF1C1-073D-4E29-B673-09AC5A456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E1440-682A-4756-9138-FEEEF7FFB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0EAAB-33EA-48A4-9AA1-D894ECF4A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503CF-DBE6-4614-8373-A411C07B6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1732D7-639D-4C35-8FD0-52F0FF35F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4E41F1-20C7-4416-B52C-9D69322C9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4DCCEA-2AF1-450F-B65D-1F5D208A4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3D7E5-B2FB-4847-810C-9A7318145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8CA3C-CB69-4DBA-984B-E9C348A0F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37348-35BA-414A-845B-D5E680DB1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EF690-B5E3-4842-866B-877FD6D4C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E17470B-F300-4967-9F5D-0E1DBB6B259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C42CDFC-F05A-4D5F-B2B1-2FEB8644F75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12165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提高行业人员管理水平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有效招聘与培训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建立有效绩效管理体系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建立良好的员工关系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困难员工管理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行业人员管理的原则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确保员工公平对待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公平原则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强调团队协作精神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激励员工积极性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技能匹配的问题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员工技能与岗位要求不匹配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培训需求不明确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管理者的不足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缺乏管理经验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沟通能力不足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行业人员管理的挑战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多样化的员工群体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不同文化背景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不同年龄段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行业人员管理概述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管理行业人员的流程和方式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什么是行业人员管理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提高员工绩效和满意度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行业人员管理的目标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影响企业整体业绩和发展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行业人员管理的意义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行业人员管理是确保组织内员工按照最有效的方式和程序进行工作，以实现组织目标的过程。良好的行业人员管理有助于提高员工工作积极性和满意度，从而推动企业的发展和成功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行业人员管理存在的问题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信息传递效率低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沟通不畅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员工积极性不高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缺乏激励机制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员工职业发展受限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晋升机会不公平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本章节概述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第一章主要介绍行业人员管理的重要性，概括行业人员管理的基本概念和目标，阐述行业人员管理的原则和挑战，为后续内容铺垫基础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有效招聘与培训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招聘方法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利用现有员工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内部招聘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借助招聘中介机构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中介招聘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外部招聘渠道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外部招聘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如何确定招聘需求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分析业务需求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评估现有资源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如何吸引优秀人才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建立吸引力品牌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提供发展机会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有效招聘策略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定期人才库筛选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创新招聘方式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岗位描述与招聘需求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如何制定岗位描述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明确职责和要求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与团队协商确认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员工培训是提高员工技能的有效途径，通过持续的学习和培训，员工可以不断提升自身能力，适应行业发展的变化。定期评估培训效果，可帮助确保培训方向与公司目标的一致性。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招聘与培训的关系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招聘与培训相辅相成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招聘培训整合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新员工融入培训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招聘后的培训计划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评估员工表现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招聘与培训的绩效评估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培训投入与产出比较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培训成本效益分析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提高行业人员管理水平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有效招聘与培训是提高行业人员管理水平的重要组成部分，通过科学的招聘和培训体系，可以吸引并培养优秀人才，提升员工技能水平，从而推动企业业务发展和创新。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建立有效绩效管理体系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绩效管理概述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绩效管理是指组织为了实现战略目标，通过设定绩效目标、评估绩效结果并进行反馈，以达成员工与组织共同发展的管理方法。绩效管理的目的是提高员工的工作表现，进而提升整个组织的绩效水平。在执行绩效管理过程中，应遵循公平、公正、可衡量的原则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绩效评估方法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多角度全面评估员工表现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360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度评估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根据关键绩效指标评估员工绩效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KPI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评估员工的工作行为与态度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绩效奖惩机制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建立鼓励员工积极行为的奖励机制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奖励制度设计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保证绩效考核的公正和公平性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绩效考核的公平性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确保员工遵守规章制度的惩罚机制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惩罚制度设计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绩效管理实施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绩效管理实施过程中，重要的是确立清晰明确的绩效目标，使员工明确工作重点及目标方向。绩效考核的周期应根据工作性质和行业特点灵活设定，避免过长或者过短。及时准确地反馈绩效结果，可以帮助员工及时调整工作方向，提高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https://d.book118.com/787012165012006055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提高行业人员管理水平</vt:lpstr>
      <vt:lpstr>目录</vt:lpstr>
      <vt:lpstr>第1章 简介</vt:lpstr>
      <vt:lpstr>行业人员管理的原则</vt:lpstr>
      <vt:lpstr>行业人员管理的挑战</vt:lpstr>
      <vt:lpstr>行业人员管理概述</vt:lpstr>
      <vt:lpstr> </vt:lpstr>
      <vt:lpstr>行业人员管理存在的问题</vt:lpstr>
      <vt:lpstr>本章节概述</vt:lpstr>
      <vt:lpstr>第2章 有效招聘与培训</vt:lpstr>
      <vt:lpstr>招聘方法</vt:lpstr>
      <vt:lpstr>岗位描述与招聘需求</vt:lpstr>
      <vt:lpstr> </vt:lpstr>
      <vt:lpstr>招聘与培训的关系</vt:lpstr>
      <vt:lpstr>提高行业人员管理水平</vt:lpstr>
      <vt:lpstr>第3章 建立有效绩效管理体系</vt:lpstr>
      <vt:lpstr> </vt:lpstr>
      <vt:lpstr>绩效评估方法</vt:lpstr>
      <vt:lpstr>绩效奖惩机制</vt:lpstr>
      <vt:lpstr>绩效管理实施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2024-09-29T14:50:56.227</cp:lastPrinted>
  <dcterms:created xsi:type="dcterms:W3CDTF">2024-09-29T06:50:56Z</dcterms:created>
  <dcterms:modified xsi:type="dcterms:W3CDTF">2024-09-29T06:50:58Z</dcterms:modified>
</cp:coreProperties>
</file>