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A098F-D989-43F1-8AAD-49F96D66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8AC4D-D5C0-478F-A3EA-FA94B1FC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AAD83-3767-4057-B0F3-CDED98E81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E4C2F-B4FB-4F6C-BBFA-6B0DDF35D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5C07E6-BFDD-41DF-A558-93CD3DAA5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21D23-72F3-40D6-85B9-90F687B68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626A2-F916-41C0-BFF9-96ABF7F7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70229-9AE6-447E-9321-809E52DD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153F4-CC9B-4A92-88A6-2576CFE3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45A3C-69E8-4DCD-97F2-94949A79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3C5D7-12B7-42F8-A50E-E26280512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05" r:id="rId2"/>
    <p:sldLayoutId id="2147485906" r:id="rId3"/>
    <p:sldLayoutId id="2147485907" r:id="rId4"/>
    <p:sldLayoutId id="2147485908" r:id="rId5"/>
    <p:sldLayoutId id="2147485909" r:id="rId6"/>
    <p:sldLayoutId id="2147485910" r:id="rId7"/>
    <p:sldLayoutId id="2147485911" r:id="rId8"/>
    <p:sldLayoutId id="2147485912" r:id="rId9"/>
    <p:sldLayoutId id="2147485913" r:id="rId10"/>
    <p:sldLayoutId id="21474859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16113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花甲粉营销方案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目标市场分析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产品特点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营销渠道与推广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销售策略与团队管理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营销效果评估与调整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目标市场分析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89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性别：女性为主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年龄段：20-35岁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职业：白领、学生、自由职业者等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消费习惯：注重健康、追求时尚、喜欢尝试新事物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市场定位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目标人群：年轻人、上班族、学生等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消费场景：快餐、外卖、休闲餐饮等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价格定位：中低端，性价比高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品牌定位：健康、美味、便捷、时尚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0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产品特点：竞争对手的产品特点和优势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竞争对手：主要竞争对手为同类型花甲粉品牌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市场份额：竞争对手的市场份额和销售情况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营销策略：竞争对手的营销策略和推广手段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营销策略制定</a:t>
            </a:r>
            <a:endParaRPr lang="zh-CN" altLang="en-US"/>
          </a:p>
        </p:txBody>
      </p:sp>
      <p:sp>
        <p:nvSpPr>
          <p:cNvPr id="10490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营销活动策划：定期举办优惠活动，吸引消费者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目标市场定位：年轻消费者，注重健康和口感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营销渠道选择：线上社交媒体，线下实体店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品牌形象塑造：注重产品品质，打造健康、美味的品牌形象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花甲粉介绍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优势与卖点</a:t>
            </a:r>
            <a:endParaRPr lang="zh-CN" altLang="en-US"/>
          </a:p>
        </p:txBody>
      </p:sp>
      <p:sp>
        <p:nvSpPr>
          <p:cNvPr id="10492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制作简单：花甲粉的制作过程简单快捷，易于操作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口感独特：花甲粉以其独特的口感和味道吸引了众多消费者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营养丰富：花甲粉富含蛋白质、钙、铁等营养成分，具有较高的营养价值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价格亲民：花甲粉的价格相对较低，适合大众消费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产品定价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包装设计</a:t>
            </a:r>
            <a:endParaRPr lang="zh-CN" altLang="en-US"/>
          </a:p>
        </p:txBody>
      </p:sp>
      <p:sp>
        <p:nvSpPr>
          <p:cNvPr id="10493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设计独特，吸引消费者眼球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采用环保材料，体现绿色环保理念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包装便于携带，方便消费者食用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包装上印有品牌logo和宣传语，提高品牌知名度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营销渠道与推广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线上渠道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https://d.book118.com/787016113122006031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花甲粉营销方案</vt:lpstr>
      <vt:lpstr>目录</vt:lpstr>
      <vt:lpstr>目标市场分析</vt:lpstr>
      <vt:lpstr>目标客户群体</vt:lpstr>
      <vt:lpstr>市场定位</vt:lpstr>
      <vt:lpstr>竞争对手分析</vt:lpstr>
      <vt:lpstr>营销策略制定</vt:lpstr>
      <vt:lpstr>产品特点</vt:lpstr>
      <vt:lpstr>花甲粉介绍</vt:lpstr>
      <vt:lpstr>优势与卖点</vt:lpstr>
      <vt:lpstr>产品定价</vt:lpstr>
      <vt:lpstr>包装设计</vt:lpstr>
      <vt:lpstr>营销渠道与推广</vt:lpstr>
      <vt:lpstr>线上渠道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2024-09-04T00:07:15.053</cp:lastPrinted>
  <dcterms:created xsi:type="dcterms:W3CDTF">2024-09-03T16:07:15Z</dcterms:created>
  <dcterms:modified xsi:type="dcterms:W3CDTF">2024-09-03T16:07:17Z</dcterms:modified>
</cp:coreProperties>
</file>