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3BD5E3-E9EF-428F-95E1-5B0B3BDA78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AD3E82-6137-4077-ADA9-665008DA03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86E324-4D34-447F-8C59-8D614B5D26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F9DD3F-E45D-4D9E-86FF-13B4EC789B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35499E-BE2D-4602-AF95-39E8DAEDC3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962EC8-FA96-499E-BC2B-11F170F6E9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431699-1441-49FF-9D9D-255323F12D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50C8B4-29A7-465D-BE44-16FD1EBD3C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79E33C-5566-459F-B484-CCD1558929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5A3C0D-80D5-4117-80F1-D586E12B33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B30D84-42CF-4FF9-8EA7-499DC00CE8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702002004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《维周期结构衍射》PPT课件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维周期结构衍射的基本原理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维周期结构衍射的实验研究</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维周期结构衍射的应用实例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维周期结构衍射的未来展望</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参考文献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衍射是指光波在传播过程中遇到障碍物时发生的弯曲、散射和干涉现象。</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当光波通过具有维周期性结构的物质时，光波的波前受到物质表面的影响而发生弯曲，形成衍射现象。</a:t>
            </a:r>
          </a:p>
        </p:txBody>
      </p:sp>
      <p:pic>
        <p:nvPicPr>
          <p:cNvPr id="7" name="Picture 7"/>
          <p:cNvPicPr>
            <a:picLocks noChangeAspect="1"/>
          </p:cNvPicPr>
          <p:nvPr/>
        </p:nvPicPr>
        <p:blipFill>
          <a:blip r:embed="rId2"/>
          <a:srcRect l="7750" r="7750"/>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5892" r="1589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维周期结构衍射是指光波通过具有周期性结构的物质时发生的衍射现象。</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维周期结构衍射的定义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维周期结构衍射的重要性</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维周期结构衍射是研究光波与物质相互作用的重要手段之一。</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通过研究维周期结构衍射现象，可以深入了解光波与物质的相互作用机制，为光学设计、光电器件、光通信等领域提供重要的理论支持。</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维周期结构衍射在光学领域具有重要的应用价值，如光学滤波器、光学传感器、光学成像等。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50" r="1665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通过研究维周期结构衍射现象，可以设计出具有特定光学性能的光学元件，如反射镜、透镜等。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光学设计</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利用维周期结构衍射现象，可以制造出高性能的光电器件，如光开关、光放大器等。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光电器件</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在光通信领域，维周期结构衍射可以用于实现光信号的调制和解调，提高通信系统的传输速率和稳定性。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光通信</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维周期结构衍射的应用领域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维周期结构衍射的基本原理</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描述波动传播的基本数学方程，包括时间和空间的变化。</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波动方程</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波在传播过程中遇到障碍物或孔洞时发生的绕射现象。</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衍射现象</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通过求解波动方程，可以预测和解释衍射现象。</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衍射与波动方程的关系</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波动方程和衍射现象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在空间中按照一定规律重复排列的结构。</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维周期结构</a:t>
            </a:r>
          </a:p>
        </p:txBody>
      </p:sp>
      <p:pic>
        <p:nvPicPr>
          <p:cNvPr id="5" name="Picture 5"/>
          <p:cNvPicPr>
            <a:picLocks noChangeAspect="1"/>
          </p:cNvPicPr>
          <p:nvPr/>
        </p:nvPicPr>
        <p:blipFill>
          <a:blip r:embed="rId2"/>
          <a:srcRect t="1660" b="1660"/>
          <a:stretch>
            <a:fillRect/>
          </a:stretch>
        </p:blipFill>
        <p:spPr>
          <a:xfrm>
            <a:off x="6096000" y="1153983"/>
            <a:ext cx="5194482" cy="5194483"/>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通过物理、化学或生物手段制造出具有周期性特征的结构。</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形成方式</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具有特殊的物理性质，如光子带隙、负折射等。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特点</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维周期结构的形成和特点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数值模拟方法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通过计算机技术求解衍射方程，预测和模拟实际的衍射现象。</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衍射方程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描述衍射过程中波的传播和变化的数学方程。</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衍射系数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决定波在传播过程中能量分布的参数。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衍射现象的数学模型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维周期结构衍射的实验研究</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实验设备与材料</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实验设备</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高精度显微镜、光谱分析仪、激光器、衍射仪等。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材料</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具有维周期结构的金属薄膜、光敏材料等。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https://d.book118.com/787020020040006035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2024-09-09T14:22:32.852</cp:lastPrinted>
  <dcterms:created xsi:type="dcterms:W3CDTF">2024-09-09T06:22:32Z</dcterms:created>
  <dcterms:modified xsi:type="dcterms:W3CDTF">2024-09-09T06:22:34Z</dcterms:modified>
</cp:coreProperties>
</file>