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5EB7A-50A5-4B51-8C92-D72B2F48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45C61-6745-4DB6-8EE1-30749AA0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7400B-B100-4CD8-A80F-CCBDF28AE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87B9B-7436-4D21-ADC9-601725D7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F6858-33F9-469A-A967-7EA60E5EA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DFA77-312E-4BFE-85C1-6FF168F9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5AD19-A3AE-4646-B467-BD51D492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60DF9-4EDC-49D0-B640-F970F074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5E613-C432-4DD0-898E-64E69B15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98AC0-D43A-4EFB-9DD1-E9D987D6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E169D-5700-4415-9AC0-A940B461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20053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老字号直播活动策划方案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直播内容规划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87" r="161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消费者需求日益多样化和个性化，老字号品牌需要适应这种变化。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品牌老化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老字号品牌往往面临品牌形象陈旧，缺乏新鲜感和时代感的问题。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新兴品牌的涌现和市场竞争的加剧，使得老字号品牌的市场份额受到挤压。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老字号品牌现状及挑战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直播营销火热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近年来，直播营销异军突起，成为品牌推广和销售的新渠道。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直播营销能够实现品牌与消费者的实时互动，提高品牌曝光度和用户黏性。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直播营销通过主播的引导和推荐，能够有效提高购买转化率。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直播营销趋势及机会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通过直播活动，提高老字号品牌在目标受众中的知名度。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借助直播营销的互动性，激发消费者购买欲望，促进产品销售。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增强品牌影响力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通过直播活动展示老字号品牌的独特魅力和文化内涵，提升品牌影响力。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https://d.book118.com/787020053054006051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2024-09-24T09:06:39.902</cp:lastPrinted>
  <dcterms:created xsi:type="dcterms:W3CDTF">2024-09-24T01:06:39Z</dcterms:created>
  <dcterms:modified xsi:type="dcterms:W3CDTF">2024-09-24T01:06:41Z</dcterms:modified>
</cp:coreProperties>
</file>