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784BA-0E69-4D02-9BBB-395F43CE7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AE173-6A52-46A9-ADFF-5FE101829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0E9C9-797E-4896-84F0-DAA4F5297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800DF-5053-4D2A-BE24-CB866FC4B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DDFA74-0AEE-4AC9-8FE7-261BBC0A3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9EC763-C9A7-49EB-8108-59D6E5723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698CFA-7AEB-483B-A34C-BE14035B3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8DD89-E4C9-41D4-93E5-5C456E389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2D0DE-B675-4075-83A6-D4741DE88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0A4E9-6B41-4183-9DF1-1177489A4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B97D4-1B41-4BE3-BCDA-C7CB416DA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2012201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设备润滑管理制度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设备润滑管理规定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设备润滑操作规程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设备润滑故障处理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设备润滑管理制度的执行与监督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设备润滑管理制度的改进与完善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设备润滑管理涉及到各种设备的正常运行，对于生产流程的稳定性和连续性至关重要。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随着工业生产的不断发展，设备润滑管理在保障生产安全、提高设备寿命和降低维护成本等方面起着越来越重要的作用。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15" r="401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制定设备润滑管理制度，可以规范设备润滑工作，确保设备正常运行，提高设备使用寿命。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通过有效的润滑管理，可以减少设备故障，降低维修成本，提高生产效率，为企业创造更大的经济效益。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设备润滑管理规定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13" r="228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根据设备的类型、用途和工作条件选择合适的润滑油。例如，对于高温、高负荷或高湿度环境下的设备，应选择具有较高粘度指数和抗氧化性能的润滑油。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根据设备的润滑需求，选择具有适当粘度、闪点、倾点等性能指标的润滑油。同时，应考虑润滑油的经济性、环保性和可再生性等因素。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品牌信誉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优先选择具有良好口碑和品牌信誉的润滑油品牌，以确保润滑油的质量和性能。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润滑油的选择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润滑油应存储在清洁、干燥、密封良好的容器中，以避免污染和水分进入。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存储容器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润滑油的存储环境应保持阴凉、通风良好，以避免阳光直射和高温。同时，应远离火源和热源，以确保安全。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润滑油有一定的存储期限，超过期限的润滑油应进行检查，如合格可继续使用，不合格则应废弃。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存储期限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润滑油的存储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167" r="16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更换下来的废润滑油应按照相关规定进行废弃处理，避免对环境造成污染。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根据设备的运行情况和润滑油的质量状况，制定合理的润滑油更换周期。一般情况下，润滑油应每年更换一次。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在更换润滑油之前，应对润滑油进行状态监测，如油品颜色、粘度、酸碱度等指标。如发现异常，应及时更换润滑油。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润滑油的更换周期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设备润滑操作规程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检查设备状态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清洁润滑部位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选择合适的润滑剂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准备润滑工具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润滑前的准备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在润滑操作前，应检查设备是否处于正常工作状态，确保没有故障或异常情况。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对需要润滑的部位进行清洁，去除灰尘、污垢和其他杂质，确保润滑效果。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根据设备的要求和润滑剂的特性，选择合适的润滑剂，确保满足设备润滑需求。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准备必要的润滑工具，如润滑油枪、润滑脂枪等，确保润滑操作顺利进行。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186" r="918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按照规定的涂抹方式，将润滑剂均匀涂抹在润滑部位，确保涂抹均匀、无遗漏。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涂抹润滑剂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在润滑过程中，应定期检查润滑部位的情况，确保润滑效果良好。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定期检查润滑情况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根据实际情况，对设备的润滑参数进行调整，以获得更好的润滑效果。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调整润滑参数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对每次润滑操作的情况进行记录，包括润滑剂的种类、涂抹量、涂抹时间等，以便日后查阅和总结。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记录润滑情况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润滑过程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在完成润滑操作后，应检查设备的运行情况，确保设备运转正常、无异响。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检查设备运行情况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对润滑部位周边进行清洁，保持设备整洁、美观。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清洁润滑部位周边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根据设备的要求和润滑剂的特性，定期更换润滑剂，以保证设备的正常运行。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定期更换润滑剂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对每次润滑操作进行总结分析，找出存在的问题和不足之处，提出改进措施和建议，不断完善设备润滑管理制度。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润滑后的检查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https://d.book118.com/787020122015006051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2024-09-23T23:14:40.426</cp:lastPrinted>
  <dcterms:created xsi:type="dcterms:W3CDTF">2024-09-23T15:14:40Z</dcterms:created>
  <dcterms:modified xsi:type="dcterms:W3CDTF">2024-09-23T15:14:42Z</dcterms:modified>
</cp:coreProperties>
</file>