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395E7-6EC8-4C53-B0C1-DB382E626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6B23B-1490-4A41-AE0B-9E325B50D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8969F-1CEA-45F2-9588-BA6C759B7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BCB71-6C0D-4B6F-9A6E-2CC0D135B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E40670-6A91-4BE2-9B7B-10C1FF6BA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E21BEB-EED3-448C-A07A-36D6324CE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A32A1-69B0-4C4C-BC8D-17841F379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37F41-4A04-48C1-A252-BBC63DF51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6538F-D6D8-44D3-9D57-C804515AE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D1F76-8A54-448D-AD00-4F29FEEF0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06714-8BF1-48AB-B9A0-799B987FC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20155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妇产科护理疾病查房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提高护理人员专业知识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护理人员通过参与查房，了解疾病的发生、发展、转归及预后，掌握相关疾病的最新治疗进展和护理理念，提高自身的专业素养。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查房过程中，护理人员可以向医生请教，了解疾病的诊断标准、治疗原则及特殊疾病的护理要点，加深对疾病的认识和理解。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06" r="335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提升护理人员临床技能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查房过程中，护理人员可以学习到各种临床技能，如急救技能、特殊检查的配合等，提高应对紧急情况和复杂病例的能力。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通过实际病例的观察和操作，护理人员可以提升临床操作技能，如病情观察、护理措施的实施、病人沟通与健康教育等。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查房过程中，护理人员需要与医生、其他科室的医护人员共同协作，交流经验，加强团队协作能力。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通过共同讨论和交流，护理人员可以了解其他科室的护理特点和操作规范，提高跨科室协作的效率和质量。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加强护理人员团队协作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妊娠期高血压综合征是孕妇常见的并发症之一，对母婴健康有较大影响。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妊娠期高血压综合征通常在妊娠20周后出现，表现为高血压、蛋白尿、水肿等症状。它可能导致孕妇出现子痫、胎盘早剥、脑出血等严重并发症，同时对胎儿的生长发育也有不良影响。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孕妇应定期进行产前检查，及时发现并控制高血压、蛋白尿等症状。在护理过程中，应注意保持孕妇的舒适度，控制情绪，避免疲劳和过度紧张。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对于妊娠期高血压综合征的治疗，应根据病情轻重采取不同的治疗方案，包括药物治疗、休息、饮食调整等。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妊娠期高血压综合征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预防与护理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治疗建议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产后抑郁症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产后抑郁症是一种常见的心理障碍，对产妇和婴儿的健康有较大影响。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产后抑郁症通常在分娩后出现，表现为情绪低落、焦虑、抑郁等症状。它可能导致产妇出现自杀倾向、家庭暴力等问题，同时对婴儿的生长发育也有不良影响。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产妇应保持乐观心态，适当运动，保持良好的生活习惯。在护理过程中，应注意心理疏导和支持，帮助产妇缓解情绪压力。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对于产后抑郁症的治疗，应根据病情轻重采取不同的治疗方案，包括药物治疗、心理治疗等。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对于早产的治疗，应根据具体情况采取不同的治疗方案，包括药物治疗、剖宫产等。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早产是指妊娠满28周至不足37周之间的分娩，对母婴健康有较大影响。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早产可能导致新生儿出现呼吸窘迫综合征、感染、黄疸等并发症，同时对产妇的身体健康也有不良影响。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孕妇应定期进行产前检查，及时发现并处理早产的高危因素。在护理过程中，应注意保持孕妇的舒适度，控制情绪，避免疲劳和过度紧张。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妊娠期糖尿病是指孕妇在妊娠期间出现的高血糖症状。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妊娠期糖尿病可能导致孕妇出现感染、高血压、羊水过多等并发症，同时对胎儿的生长发育也有不良影响。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孕妇应定期进行产前检查，及时发现并控制血糖水平。在护理过程中，应注意保持孕妇的舒适度，控制饮食，适当运动。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对于妊娠期糖尿病的治疗，应根据具体情况采取不同的治疗方案，包括饮食调整、运动、药物治疗等。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妊娠期糖尿病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疾病护理要点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妊娠期高血压综合征护理要点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定期监测孕妇的血压情况，及时发现并控制高血压。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指导孕妇低盐、低脂、低热量饮食，控制体重和血糖。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鼓励孕妇进行适量运动，如散步、孕妇瑜伽等，以增强身体素质。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关注孕妇的情绪变化，提供心理支持和疏导，帮助其保持良好心态。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监测血压情况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调整饮食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https://d.book118.com/787020155002006031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2024-09-02T22:12:49.529</cp:lastPrinted>
  <dcterms:created xsi:type="dcterms:W3CDTF">2024-09-02T14:12:49Z</dcterms:created>
  <dcterms:modified xsi:type="dcterms:W3CDTF">2024-09-02T14:12:51Z</dcterms:modified>
</cp:coreProperties>
</file>