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CDD7C-56C0-47D1-93E8-29444AA5F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CAF11-3DE6-4E3D-A62F-7A2003BF6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23AF7-E011-44EA-B894-D4FDF1B7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4A4CF-70E0-43EA-9079-1887D75D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FC248-3B61-4144-81FB-3432D51E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D5D04-9F97-4E92-84EF-DE0D101C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5FA85-01D2-4594-8DEF-136174B8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5049F-E0D0-41C6-BCBE-89670C74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B31BE-EFE8-4C31-8E5E-1EDD24DB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FF159-6988-451A-92D9-021E1A8F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B9304-5D14-41C1-96AD-024BA068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1066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大学生谈恋爱利弊的总结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谈恋爱的益处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谈恋爱的弊端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如何平衡恋爱与学业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校园恋爱文化的影响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在当代大学校园中，谈恋爱已经成为一种普遍现象，许多大学生都经历过或正在经历恋爱关系。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谈恋爱现象普遍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影响因素众多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结果与影响各异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大学生谈恋爱受到多种因素的影响，包括个人性格、家庭背景、社会文化等。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不同的恋爱关系和经历会对大学生的学业、生活和未来产生不同的影响。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通过恋爱关系，大学生可以学会如何处理情感、承担责任、解决问题等，从而促进个人成长和成熟。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恋爱关系可以成为大学生活中的一种重要经历和回忆，增加校园生活的多样性和丰富性。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丰富校园生活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在恋爱关系中，大学生需要学会与伴侣沟通、协商和妥协，这有助于培养他们的社交能力和沟通技巧。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培养社交能力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然而，谈恋爱也可能带来一些潜在的风险和挑战，如情感波动、时间管理问题、学业压力等。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潜在风险与挑战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谈恋爱在大学生活中的角色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谈恋爱的益处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通过恋爱关系，大学生可以更深入地了解自己，包括自己的喜好、价值观、情感需求等。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恋爱中需要彼此尊重对方的独立性和自由，这有助于培养大学生的独立意识和自主能力。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在恋爱关系中，大学生需要学会承担责任，包括对自己的情感和行为负责，对对方的尊重和关心等。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学会承担责任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培养情感与沟通能力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增进情感交流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恋爱是情感交流的重要场所，通过恋爱关系，大学生可以学会更好地表达自己的情感，理解对方的情感需求。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在恋爱过程中，大学生需要不断与对方沟通，协商解决问题，这有助于提高他们的沟通能力和解决问题的能力。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培养同理心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通过理解对方的情感和需求，大学生可以逐渐培养出同理心，学会关心和理解他人。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恋爱关系为大学生提供了一个深入了解对方的机会，包括对方的性格、习惯、价值观等。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深入了解对方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通过相互了解和尊重，大学生可以在恋爱关系中建立起深厚的信任感，这对于他们未来的生活和事业都有积极的影响。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在恋爱关系中，大学生需要学会与对方合作，分享彼此的喜怒哀乐，这有助于培养他们的合作精神和分享意识。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学会合作与分享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增进相互了解与信任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谈恋爱的弊端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分散精力，影响学业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时间分配问题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谈恋爱需要投入大量时间和精力，可能导致大学生无法专注于学业，影响学习成绩。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情绪波动干扰学习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恋爱中的情绪波动可能会干扰大学生的正常学习状态，降低学习效率。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恋爱中的争吵、分手等事件可能导致大学生产生强烈的情感波动，甚至引发心理问题。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恋爱关系可能成为大学生的压力来源之一，尤其是当感情出现问题时，可能会产生焦虑、抑郁等负面情绪。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容易产生情感波动与压力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情感波动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重心偏移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谈恋爱的大学生可能会将重心放在恋人身上，减少与其他朋友的交往，导致社交圈子缩小。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社交时间减少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恋爱中的大学生可能会花费更多时间与恋人相处，从而减少了参加社交活动的时间，限制了社交圈子的扩展。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可能导致社交圈子缩小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https://d.book118.com/787021066023006046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2024-09-21T03:31:30.503</cp:lastPrinted>
  <dcterms:created xsi:type="dcterms:W3CDTF">2024-09-20T19:31:30Z</dcterms:created>
  <dcterms:modified xsi:type="dcterms:W3CDTF">2024-09-20T19:31:32Z</dcterms:modified>
</cp:coreProperties>
</file>