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380C7-3FEE-44D8-8B2B-8DB712D0F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9C76E-3930-44D7-9BC5-B71AC5E69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67744-ADCF-4E18-8A06-9377469DD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2B672-AD6D-45D6-9145-AF24C3DDD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C548DA-544E-4536-AE90-BEDB25583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C319CE-C959-47D1-93CC-A5BA54111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DCDDA-7EAE-4005-A313-E374CA1E5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3850D-9CCA-46BA-A47B-ACD078EC2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0DCE7-5E01-48C6-9971-1879992A2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3E569-8B2D-4B36-BB10-41115A4C7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EC14C-8420-4C6A-BC7C-289897A0B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705" r:id="rId2"/>
    <p:sldLayoutId id="2147490706" r:id="rId3"/>
    <p:sldLayoutId id="2147490707" r:id="rId4"/>
    <p:sldLayoutId id="2147490708" r:id="rId5"/>
    <p:sldLayoutId id="2147490709" r:id="rId6"/>
    <p:sldLayoutId id="2147490710" r:id="rId7"/>
    <p:sldLayoutId id="2147490711" r:id="rId8"/>
    <p:sldLayoutId id="2147490712" r:id="rId9"/>
    <p:sldLayoutId id="2147490713" r:id="rId10"/>
    <p:sldLayoutId id="214749071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2112206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消化内镜诊疗技术医疗质量控制指标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消化内镜诊疗技术质量标准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医疗质量控制指标体系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医疗质量控制指标监测与评估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消化内镜诊疗技术质量控制措施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消化内镜诊疗技术质量控制意义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消化内镜诊疗技术质量标准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设备与器材质量</a:t>
            </a:r>
            <a:endParaRPr lang="zh-CN" altLang="en-US"/>
          </a:p>
        </p:txBody>
      </p:sp>
      <p:sp>
        <p:nvSpPr>
          <p:cNvPr id="10490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器材质量：符合国家或行业标准，无菌、无污染、无破损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设备性能：满足诊疗需求，具备良好的图像质量、操作性能和稳定性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设备维护：定期进行设备维护和保养，确保设备性能稳定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器材管理：建立完善的器材管理制度，确保器材的合理使用和储存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操作过程规范性</a:t>
            </a:r>
            <a:endParaRPr lang="zh-CN" altLang="en-US"/>
          </a:p>
        </p:txBody>
      </p:sp>
      <p:sp>
        <p:nvSpPr>
          <p:cNvPr id="104907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操作前准备：检查设备、器械、耗材等是否齐全、完好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操作中规范：按照操作规程进行，避免操作失误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操作后处理：及时清理器械、耗材，做好消毒处理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操作记录：详细记录操作过程，便于后续查询和分析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诊断准确性</a:t>
            </a:r>
            <a:endParaRPr lang="zh-CN" altLang="en-US"/>
          </a:p>
        </p:txBody>
      </p:sp>
      <p:sp>
        <p:nvSpPr>
          <p:cNvPr id="104912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诊断准确性的定义：指诊断结果与实际病情相符的程度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诊断准确性的重要性：直接影响患者的治疗效果和预后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影响诊断准确性的因素：医生经验、设备性能、操作技巧等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提高诊断准确性的方法：加强医生培训、优化设备性能、规范操作流程等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治疗安全性</a:t>
            </a:r>
            <a:endParaRPr lang="zh-CN" altLang="en-US"/>
          </a:p>
        </p:txBody>
      </p:sp>
      <p:sp>
        <p:nvSpPr>
          <p:cNvPr id="10491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操作规范：遵循操作规程，确保操作安全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消毒措施：严格消毒，防止交叉感染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术后护理：术后观察患者情况，及时处理并发症，确保患者安全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设备安全：使用合格、安全的设备，避免设备故障导致的安全问题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医疗质量控制指标体系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人员资质与培训</a:t>
            </a:r>
            <a:endParaRPr lang="zh-CN" altLang="en-US"/>
          </a:p>
        </p:txBody>
      </p:sp>
      <p:sp>
        <p:nvSpPr>
          <p:cNvPr id="10493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护士资质：具备相关专业背景和执业资格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医生资质：具备相关专业背景和执业资格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培训要求：定期进行专业培训和考核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培训内容：包括理论知识、操作技能和临床实践等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设备维护与校准</a:t>
            </a:r>
            <a:endParaRPr lang="zh-CN" altLang="en-US"/>
          </a:p>
        </p:txBody>
      </p:sp>
      <p:sp>
        <p:nvSpPr>
          <p:cNvPr id="104939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设备管理：建立设备档案，记录设备使用情况、维修记录等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设备培训：对操作人员进行设备操作培训，确保操作规范和安全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设备维护：定期检查、维修和保养设备，确保设备正常运行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校准：定期对设备进行校准，确保设备测量准确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诊疗流程优化</a:t>
            </a:r>
            <a:endParaRPr lang="zh-CN" altLang="en-US"/>
          </a:p>
        </p:txBody>
      </p:sp>
      <p:sp>
        <p:nvSpPr>
          <p:cNvPr id="10494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优化预约流程：提高预约效率，减少等待时间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优化检查流程：减少检查时间，提高检查准确性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优化报告流程：提高报告效率，减少报告错误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优化随访流程：提高随访效率，减少随访遗漏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并发症预防与处理</a:t>
            </a:r>
            <a:endParaRPr lang="zh-CN" altLang="en-US"/>
          </a:p>
        </p:txBody>
      </p:sp>
      <p:sp>
        <p:nvSpPr>
          <p:cNvPr id="104952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培训与教育：加强医护人员培训，提高并发症处理能力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预防措施：加强术前评估，完善术前准备，规范操作流程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处理方法：及时发现并处理并发症，制定应急预案，提高救治成功率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质量控制：建立完善的质量控制体系，定期评估和改进并发症预防与处理措施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消化内镜诊疗技术质量控制措施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https://d.book118.com/787021122065006024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消化内镜诊疗技术医疗质量控制指标</vt:lpstr>
      <vt:lpstr>目录</vt:lpstr>
      <vt:lpstr>添加章节标题</vt:lpstr>
      <vt:lpstr>消化内镜诊疗技术质量标准</vt:lpstr>
      <vt:lpstr>设备与器材质量</vt:lpstr>
      <vt:lpstr>操作过程规范性</vt:lpstr>
      <vt:lpstr>诊断准确性</vt:lpstr>
      <vt:lpstr>治疗安全性</vt:lpstr>
      <vt:lpstr>医疗质量控制指标体系</vt:lpstr>
      <vt:lpstr>人员资质与培训</vt:lpstr>
      <vt:lpstr>设备维护与校准</vt:lpstr>
      <vt:lpstr>诊疗流程优化</vt:lpstr>
      <vt:lpstr>并发症预防与处理</vt:lpstr>
      <vt:lpstr>消化内镜诊疗技术质量控制措施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2024-08-28T13:54:38.420</cp:lastPrinted>
  <dcterms:created xsi:type="dcterms:W3CDTF">2024-08-28T05:54:38Z</dcterms:created>
  <dcterms:modified xsi:type="dcterms:W3CDTF">2024-08-28T05:54:40Z</dcterms:modified>
</cp:coreProperties>
</file>