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169A9-28E3-4829-9C20-1F0026694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77F94-8FBA-45D0-A434-9BC52A1E2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65308-FAEB-4D87-8EE7-F0074D326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D881F-9611-4C7D-98A7-41A986316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48AAC-40BB-46D9-AF5A-87268E688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62973-D449-48B5-B098-266EB555D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74F94-6E38-47A3-B2C1-4CC6836D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094DB-BC27-4D33-AAF4-97DF3551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54AF3-2BB6-4E38-A558-A254D9B2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1DBF8-03C3-4B35-876B-F7708E6D0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58149-4D42-4797-BC72-1BA02315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26044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班会中如何做好集体合作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集体合作的重要性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班会中集体合作的原则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班会中集体合作的方法与技巧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班会中集体合作的实践案例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班会中集体合作面临的挑战及应对策略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通过集体合作，成员们有更多机会交流和互动，从而增进彼此之间的了解和信任。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增进成员间了解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强化团队认同感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提升团队士气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共同完成任务和目标，有助于增强团队成员对团队的认同感和归属感。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成功的集体合作可以激发团队成员的积极性和自信心，从而提升整个团队的士气。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集体合作需要成员之间充分沟通，分享信息和资源，从而促进信息的流通和共享。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在集体合作中，成员们需要相互协作，共同解决问题和完成任务，这有助于培养协作精神和团队意识。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促进协作精神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通过集体讨论和协商，可以汇聚更多的智慧和意见，从而提高决策的科学性和效率。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促进成员间沟通与协作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集体合作的前提是明确共同的目标和愿景，这有助于激发团队成员的积极性和创造力。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通过集体合作，可以整合团队成员的资源和能力，形成合力，从而更好地实现共同目标。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整合资源与能力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在追求共同目标的过程中，团队成员可以相互学习、共同进步，实现个人和团队的共同成长。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促进共同成长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实现共同目标与愿景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班会中集体合作的原则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28" r="33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班会中的每个成员都是平等的，没有高低贵贱之分，应该相互尊重，平等对待。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鼓励每个成员积极参与班会的讨论和决策，发表自己的观点和看法，共同为班级的发展出谋划策。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平等尊重，共同参与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根据每个人的特长和优势，合理分配任务和角色，确保每个人都能够发挥自己的长处。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明确每个人的责任和任务，确保每个人都能够认真履行自己的职责，为班级的发展贡献自己的力量。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分工明确，责任到人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鼓励成员之间互相帮助，共同进步。在学习、生活和工作中，相互支持，共同成长。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建立成员之间的信任关系，相互信任、理解和支持。在困难和挑战面前，共同面对，共同解决。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互助互信，共同进步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班会中集体合作的方法与技巧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制定合理计划与分工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班会前，组织者应明确班会主题和目标，确保所有参与者对班会目的有清晰的认识。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根据班会内容和参与者特长，进行合理分工，确保每个人都能充分发挥自己的优势。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制定详细的班会计划，包括时间、地点、流程等，确保班会顺利进行。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在沟通过程中，要学会倾听他人的意见，尊重他人的观点，避免一味坚持己见。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班会中，鼓励参与者积极发言，充分表达自己的观点和想法，促进信息交流。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遇到分歧时，应本着平等、公正的原则进行协商，寻求双方都能接受的解决方案。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08" r="16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有效沟通与协商解决问题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给予肯定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对于积极参与、表现突出的成员，要及时给予肯定和表扬，增强其自信心和积极性。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营造轻松、和谐的班会氛围，让参与者感受到集体的温暖和力量，从而更加积极地投入到集体合作中。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班会中，鼓励参与者提出新颖、有创意的想法和建议，激发集体创造力。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03" r="1490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激发成员积极性与创造力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https://d.book118.com/787026044012006035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2024-09-09T07:02:31.871</cp:lastPrinted>
  <dcterms:created xsi:type="dcterms:W3CDTF">2024-09-08T23:02:31Z</dcterms:created>
  <dcterms:modified xsi:type="dcterms:W3CDTF">2024-09-08T23:02:34Z</dcterms:modified>
</cp:coreProperties>
</file>