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19C9B-E81F-4F8F-9103-3E22B1C83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FF04E-9055-4659-B49E-6D296C7FE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EA2D5-65E9-4E0F-B096-CC69D86E6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92659-32D9-49A4-A5C2-77EC73AF1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3BB00F-C6F5-4463-91D6-157EF33A9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180BB3-1240-42C7-BE94-D769F4ADF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5137C2-2E3C-48A7-AE8F-12F972722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B8A84-8054-4495-A796-0841DAEDC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3F490-29FB-44DF-91E1-B581078B6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FFC3C-9758-40B1-B0A3-D8BB34AAA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67C46-0639-4E62-B88A-28C4456EC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26153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香港利丰集团分析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香港利丰集团概述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经营环境和行业分析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社会责任和可持续发展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分析香港利丰集团的商业模式、竞争优势和未来发展趋势。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探讨利丰集团在全球供应链管理中的领导地位和行业影响。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为投资者、分析师和行业从业者提供有关利丰集团的深入见解和参考信息。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涵盖利丰集团的历史、现状和未来发展规划。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分析利丰集团的财务状况、经营绩效和市场表现。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探讨利丰集团在全球贸易、供应链管理和数字化转型方面的战略和举措。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评估利丰集团面临的竞争环境、市场机遇和挑战。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香港利丰集团概述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随着市场需求的变化和全球化的趋势，利丰集团逐渐拓展其业务范围，包括供应链管理、物流、零售等多元化业务。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创立初期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香港利丰集团成立于1906年，初期以贸易业务为主，逐渐在亚洲市场建立起良好的声誉和客户关系。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上市与国际化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1973年，利丰集团在香港上市，进一步加速了其国际化进程，通过与全球各地的企业和机构建立合作关系，不断扩大其市场份额和影响力。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利丰集团定位为全球领先的供应链管理专家，致力于为客户提供高效、灵活的供应链解决方案，以满足不断变化的市场需求。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利丰集团提供全方位的供应链管理服务，包括采购、生产、库存管理、物流配送等，以满足客户的个性化需求。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利丰集团拥有完善的物流网络，提供全球范围内的货物运输、报关、仓储等服务，确保客户的货物能够安全、快速地到达目的地。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利丰集团通过旗下的零售品牌，销售各类消费品，包括服装、家居用品、电子产品等，以满足不同消费者的需求。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业务范围和市场定位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利丰集团采用矩阵式组织结构，既保证了各业务部门的独立性和灵活性，又实现了资源共享和协同合作。同时，公司设立了多个专业委员会，以加强对各业务领域的专业指导和监督。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丰集团注重公司治理的规范性和透明度，建立了完善的内部控制和风险管理体系。公司董事会下设多个专门委员会，包括审计委员会、薪酬委员会等，以确保公司的决策科学、合理。此外，公司还积极推行企业社会责任，关注环境保护、公益事业等方面的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公司治理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组织结构和治理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经营环境和行业分析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61" b="276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政治环境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香港作为中国的特别行政区，政治稳定，法治健全，为利丰集团提供了良好的营商环境。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香港是国际金融、贸易和航运中心，经济发达，市场开放，为利丰集团的国际贸易和供应链管理业务提供了广阔的市场空间。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社会文化环境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香港社会多元化，文化包容性强，为利丰集团吸引和留住国际化人才提供了有利条件。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随着全球化和数字化的发展，供应链管理行业正经历着深刻的变革。智能供应链、数字化供应链等新技术和新模式不断涌现，为行业带来了新的发展机遇。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供应链管理行业竞争激烈，国际知名企业和本土优势企业并存。利丰集团需要不断提升自身竞争力，以在激烈的市场竞争中脱颖而出。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行业趋势和竞争状况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客户对供应链管理服务的需求日益多样化，包括采购、生产、物流、库存管理等各个环节。利丰集团需要深入了解客户需求，提供个性化的解决方案。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客户越来越注重供应链管理服务的专业性和创新性。利丰集团需要不断提升服务质量和创新能力，以满足客户的偏好。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客户偏好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客户需求和偏好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https://d.book118.com/787026153004006046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2024-09-20T23:20:02.889</cp:lastPrinted>
  <dcterms:created xsi:type="dcterms:W3CDTF">2024-09-20T15:20:02Z</dcterms:created>
  <dcterms:modified xsi:type="dcterms:W3CDTF">2024-09-20T15:20:05Z</dcterms:modified>
</cp:coreProperties>
</file>