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03411-820A-4CBD-8BEA-B526B820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2E6CC-4C41-4E24-BAAA-249DFBC6A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C1CE-3579-419E-98B6-9138E3F3A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E8557-7295-41A0-9DFD-7F3A1F7A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32005-BAA1-43A4-9169-74FE7D86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44ECE-8520-4DF9-98C8-EA688B90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1D638-694E-4E07-B726-7624006B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2ACDA-E4FA-4643-9007-8BCE87F5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AAA3B-BEB2-4A5A-9E32-8A994932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F6F69-B221-4BD3-9254-54BE2010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EF531-7F36-4216-9943-768A02A1B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32020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红军长征路线图综述课件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长征的路线和重要事件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长征的影响和意义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长征的教训和启示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长征的纪念和传承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介绍红军长征的路线图，帮助观众了解长征的整个过程和重要事件。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1934年10月，第五次反“围剿”失败后，中央主力红军为摆脱国民党军队的包围追击，被迫实行战略性转移，退出中央根据地，进行长征。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由于王明“左”倾教条主义的严重错误，中央红军未能打破国民党的围剿，被迫进行长征。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长征是中国革命史上的一次伟大转折，它不仅挽救了党，挽救了红军，挽救了中国革命，而且使中国革命转危为安，为开创中国革命的新局面奠定了基础。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长征的起因和历史意义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长征的路线和重要事件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江西瑞金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途经地点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福建长汀、贵州遵义、四川泸定、甘肃会宁等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起点和途经地点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四渡赤水、飞夺泸定桥、强渡大渡河等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重要战役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遵义会议、吴起镇会议等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重要战役和决策点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遵义会议是红军长征的转折点，标志着中国共产党开始独立自主地解决中国革命问题。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红军长征是中国革命历史上具有重要意义的里程碑，它不仅保存了党和红军的力量，而且使中国革命转危为安，为抗日战争奠定了基础。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转折点和历史意义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长征的影响和意义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https://d.book118.com/787032020116006052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2024-09-26T03:49:12.795</cp:lastPrinted>
  <dcterms:created xsi:type="dcterms:W3CDTF">2024-09-25T19:49:12Z</dcterms:created>
  <dcterms:modified xsi:type="dcterms:W3CDTF">2024-09-25T19:49:14Z</dcterms:modified>
</cp:coreProperties>
</file>