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83D664-8B05-4B6F-A22A-DD1C5561A0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1E711F-2168-484A-B1A7-EF34E56E5C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37BB72-C9D5-4AAB-83C2-44379498D5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A59935-743B-4D01-B3B2-B4BF5581BA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EBFA19D-11F0-4017-A344-CCB3CA6597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117CB1-1833-4E04-AED7-D43ABB9AE0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19DBD3-A85F-4289-A561-753DDFCDB4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3343AD-DC09-4B63-A381-D50E3584E1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3B5D72-06C1-4BFE-B68E-3E4A620BEB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3EDD17-9218-4C80-B579-3C0B81C4AB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EFD0BD-67D5-4AB2-893C-A2C9D66C8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7033030156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塑料行业2024年财务状况与制度演变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2024年财务状况分析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政策法规影响及应对策略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技术创新与产业升级探讨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市场竞争格局变化及挑战应对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全球塑料行业规模巨大，涉及多个应用领域，如包装、建筑、汽车、电子等。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产业链结构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塑料行业产业链包括原料生产、塑料制品加工、销售等环节。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随着科技进步，新型塑料材料和加工技术不断涌现，推动行业持续发展。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塑料行业现状及特点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全球塑料市场呈现多元化格局，中国、美国、欧洲等地区市场份额较大。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国内外市场现状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国内外市场在原料来源、技术水平、应用领域等方面存在差异。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国内外市场差异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国内外市场相互影响，国际贸易政策、汇率波动等因素对行业具有重要影响。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国内外市场互动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国内外市场对比分析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958" r="89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工业4.0、智能制造等技术的应用将提高塑料行业的生产效率和质量水平。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环保趋势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随着环保意识的提高，生物降解塑料等环保材料将成为发展热点。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消费者对塑料制品的个性化需求将推动行业向定制化方向发展。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2024年财务状况分析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2024年塑料行业总体规模持续扩大，实现稳步增长，受益于全球经济复苏和新兴市场需求的提升。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行业整体财务状况良好，资产负债率保持在合理水平，流动比率和速动比率显示行业短期偿债能力较强。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财务状况概览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塑料行业资本结构较为合理，企业融资渠道多样化，包括银行贷款、股权融资和债券发行等。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资本结构与融资渠道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行业总体财务状况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营业收入与利润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行业领先企业营业收入和利润水平较高，市场份额较大，具备较强的盈利能力和竞争优势。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资产负债率与偿债能力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主要企业资产负债率适中，长期和短期偿债能力较强，财务风险较低。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运营效率与资产管理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行业领先企业在资产周转率、存货周转率等运营效率指标上表现优异，资产管理能力较强。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主要企业财务指标对比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盈利能力与偿债能力评估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盈利能力分析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塑料行业整体盈利能力较强，毛利率、净利率和ROE等指标表现稳健，行业领先企业盈利能力更为突出。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偿债能力评估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行业短期和长期偿债能力较强，流动比率和速动比率保持在安全范围内，利息保障倍数较高，显示企业偿债压力较小。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政策法规影响及应对策略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74" b="307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国家出台了一系列塑料污染治理政策，包括限制一次性塑料制品使用、推广可降解塑料等，对塑料行业产生了深远影响。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随着环保意识的提高，国家加强了环保法规的执行力度，对塑料行业的环保要求也越来越高。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国家相关政策法规回顾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环保法规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塑料污染治理政策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生产成本增加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环保政策要求企业采用更环保的生产方式和原材料，导致生产成本增加。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市场竞争加剧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随着消费者对环保产品的需求增加，市场竞争也日趋激烈，企业需要不断提高产品质量和环保性能以保持市场竞争力。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技术创新压力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环保政策要求企业不断进行技术创新，提高资源利用效率和回收利用水平，对企业技术研发能力提出了更高的要求。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环保政策对行业影响及挑战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https://d.book118.com/787033030156006040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2024-09-13T10:54:55.322</cp:lastPrinted>
  <dcterms:created xsi:type="dcterms:W3CDTF">2024-09-13T02:54:55Z</dcterms:created>
  <dcterms:modified xsi:type="dcterms:W3CDTF">2024-09-13T02:54:57Z</dcterms:modified>
</cp:coreProperties>
</file>