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7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7A7BF-4C27-4AF1-A6FF-5213119FC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5088B-644A-44CC-9614-1BDDEC03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7DB38-AFDA-4E18-AE3E-7B7C74FE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374F9-6E6B-4C90-9C6B-9DB9AC2A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A0F09-7FB0-4624-8A18-1BC0B9098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64B2A-6F8A-4A87-B16F-3446FC58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88BEF-C072-4F76-BF3F-C82677E7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0DC0D-BD90-4690-B659-0EF85E70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5DB64-A51A-412B-B3C4-2C86504D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417F4-9BBE-45C0-9538-7ADE5279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301A1-9F11-4026-A30D-68E5F0FD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749" r:id="rId2"/>
    <p:sldLayoutId id="2147495750" r:id="rId3"/>
    <p:sldLayoutId id="2147495751" r:id="rId4"/>
    <p:sldLayoutId id="2147495752" r:id="rId5"/>
    <p:sldLayoutId id="2147495753" r:id="rId6"/>
    <p:sldLayoutId id="2147495754" r:id="rId7"/>
    <p:sldLayoutId id="2147495755" r:id="rId8"/>
    <p:sldLayoutId id="2147495756" r:id="rId9"/>
    <p:sldLayoutId id="2147495757" r:id="rId10"/>
    <p:sldLayoutId id="214749575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3306016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明星时尚攻略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明星时尚潮流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明星时尚风格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明星时尚保养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明星时尚态度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明星时尚品牌合作与推广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明星时尚潮流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潮流元素解读</a:t>
            </a:r>
            <a:endParaRPr lang="zh-CN" altLang="en-US"/>
          </a:p>
        </p:txBody>
      </p:sp>
      <p:sp>
        <p:nvSpPr>
          <p:cNvPr id="1049084" name="圆角矩形 26"/>
          <p:cNvSpPr/>
          <p:nvPr>
            <p:custDataLst>
              <p:tags r:id="rId2"/>
            </p:custDataLst>
          </p:nvPr>
        </p:nvSpPr>
        <p:spPr>
          <a:xfrm>
            <a:off x="695960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28"/>
          <p:cNvSpPr/>
          <p:nvPr>
            <p:custDataLst>
              <p:tags r:id="rId3"/>
            </p:custDataLst>
          </p:nvPr>
        </p:nvSpPr>
        <p:spPr>
          <a:xfrm>
            <a:off x="698461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8" name="文本框 31"/>
          <p:cNvSpPr txBox="1"/>
          <p:nvPr>
            <p:custDataLst>
              <p:tags r:id="rId4"/>
            </p:custDataLst>
          </p:nvPr>
        </p:nvSpPr>
        <p:spPr>
          <a:xfrm>
            <a:off x="848549" y="2155653"/>
            <a:ext cx="2247703" cy="33526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街头风：宽松的T恤、牛仔裤、运动鞋等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29"/>
          <p:cNvSpPr/>
          <p:nvPr>
            <p:custDataLst>
              <p:tags r:id="rId5"/>
            </p:custDataLst>
          </p:nvPr>
        </p:nvSpPr>
        <p:spPr>
          <a:xfrm>
            <a:off x="3445071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32"/>
          <p:cNvSpPr/>
          <p:nvPr>
            <p:custDataLst>
              <p:tags r:id="rId6"/>
            </p:custDataLst>
          </p:nvPr>
        </p:nvSpPr>
        <p:spPr>
          <a:xfrm>
            <a:off x="3447573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34"/>
          <p:cNvSpPr txBox="1"/>
          <p:nvPr>
            <p:custDataLst>
              <p:tags r:id="rId7"/>
            </p:custDataLst>
          </p:nvPr>
        </p:nvSpPr>
        <p:spPr>
          <a:xfrm>
            <a:off x="3600162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复古风：喇叭裤、波点裙、猫眼太阳镜等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3"/>
          <p:cNvSpPr/>
          <p:nvPr>
            <p:custDataLst>
              <p:tags r:id="rId8"/>
            </p:custDataLst>
          </p:nvPr>
        </p:nvSpPr>
        <p:spPr>
          <a:xfrm>
            <a:off x="6194183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4"/>
          <p:cNvSpPr/>
          <p:nvPr>
            <p:custDataLst>
              <p:tags r:id="rId9"/>
            </p:custDataLst>
          </p:nvPr>
        </p:nvSpPr>
        <p:spPr>
          <a:xfrm>
            <a:off x="6196684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5"/>
          <p:cNvSpPr txBox="1"/>
          <p:nvPr>
            <p:custDataLst>
              <p:tags r:id="rId10"/>
            </p:custDataLst>
          </p:nvPr>
        </p:nvSpPr>
        <p:spPr>
          <a:xfrm>
            <a:off x="6348648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简约风：黑白灰等基础色、简洁的线条和剪裁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8"/>
          <p:cNvSpPr/>
          <p:nvPr>
            <p:custDataLst>
              <p:tags r:id="rId11"/>
            </p:custDataLst>
          </p:nvPr>
        </p:nvSpPr>
        <p:spPr>
          <a:xfrm>
            <a:off x="8943294" y="1741035"/>
            <a:ext cx="2552768" cy="393967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9"/>
          <p:cNvSpPr/>
          <p:nvPr>
            <p:custDataLst>
              <p:tags r:id="rId12"/>
            </p:custDataLst>
          </p:nvPr>
        </p:nvSpPr>
        <p:spPr>
          <a:xfrm>
            <a:off x="8945796" y="1741035"/>
            <a:ext cx="2547947" cy="209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10"/>
          <p:cNvSpPr txBox="1"/>
          <p:nvPr>
            <p:custDataLst>
              <p:tags r:id="rId13"/>
            </p:custDataLst>
          </p:nvPr>
        </p:nvSpPr>
        <p:spPr>
          <a:xfrm>
            <a:off x="9097760" y="2155653"/>
            <a:ext cx="2244949" cy="33539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混搭风：不同风格的单品搭配在一起，形成独特的风格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明星穿搭示范</a:t>
            </a:r>
            <a:endParaRPr lang="zh-CN" altLang="en-US"/>
          </a:p>
        </p:txBody>
      </p:sp>
      <p:sp>
        <p:nvSpPr>
          <p:cNvPr id="1049148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明星穿搭风格：休闲、时尚、个性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明星穿搭单品：T恤、牛仔裤、运动鞋、帽子、墨镜等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明星穿搭技巧：色彩搭配、款式搭配、配饰搭配等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明星穿搭场合：日常出行、活动、红毯等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时尚单品推荐</a:t>
            </a:r>
            <a:endParaRPr lang="zh-CN" altLang="en-US"/>
          </a:p>
        </p:txBody>
      </p:sp>
      <p:sp>
        <p:nvSpPr>
          <p:cNvPr id="1049212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耳环：夸张的耳环可以吸引眼球，增加时尚感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墨镜：明星出街必备，既能遮阳又能增加时尚感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帽子：各种款式的帽子，如棒球帽、渔夫帽等，可以搭配不同的造型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项链：各种款式的项链，如锁骨链、吊坠链等，可以搭配不同的造型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潮流趋势预测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流行色：每年都会发布新的流行色，如2022年的流行色是黄色和灰色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流行款式：每年的流行款式也会发生变化，如2022年的流行款式是宽松的西装和阔腿裤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流行材质：每年的流行材质也会发生变化，如2022年的流行材质是环保材质和科技面料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流行搭配：每年的流行搭配也会发生变化，如2022年的流行搭配是混搭和叠穿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4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明星时尚风格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风格类型介绍</a:t>
            </a:r>
            <a:endParaRPr lang="zh-CN" altLang="en-US"/>
          </a:p>
        </p:txBody>
      </p:sp>
      <p:sp>
        <p:nvSpPr>
          <p:cNvPr id="1049442" name="矩形 3"/>
          <p:cNvSpPr/>
          <p:nvPr>
            <p:custDataLst>
              <p:tags r:id="rId2"/>
            </p:custDataLst>
          </p:nvPr>
        </p:nvSpPr>
        <p:spPr>
          <a:xfrm>
            <a:off x="1054658" y="1648429"/>
            <a:ext cx="4842267" cy="12224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3"/>
          <p:cNvSpPr/>
          <p:nvPr>
            <p:custDataLst>
              <p:tags r:id="rId3"/>
            </p:custDataLst>
          </p:nvPr>
        </p:nvSpPr>
        <p:spPr>
          <a:xfrm>
            <a:off x="695960" y="1648429"/>
            <a:ext cx="174928" cy="12224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4"/>
          <p:cNvSpPr txBox="1"/>
          <p:nvPr>
            <p:custDataLst>
              <p:tags r:id="rId4"/>
            </p:custDataLst>
          </p:nvPr>
        </p:nvSpPr>
        <p:spPr>
          <a:xfrm>
            <a:off x="1239690" y="175389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简约风格：简洁大方，注重细节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39"/>
          <p:cNvSpPr/>
          <p:nvPr>
            <p:custDataLst>
              <p:tags r:id="rId5"/>
            </p:custDataLst>
          </p:nvPr>
        </p:nvSpPr>
        <p:spPr>
          <a:xfrm>
            <a:off x="1054658" y="3099638"/>
            <a:ext cx="4842267" cy="12224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6"/>
            </p:custDataLst>
          </p:nvPr>
        </p:nvSpPr>
        <p:spPr>
          <a:xfrm>
            <a:off x="695960" y="3099638"/>
            <a:ext cx="174928" cy="12224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41"/>
          <p:cNvSpPr txBox="1"/>
          <p:nvPr>
            <p:custDataLst>
              <p:tags r:id="rId7"/>
            </p:custDataLst>
          </p:nvPr>
        </p:nvSpPr>
        <p:spPr>
          <a:xfrm>
            <a:off x="1239690" y="320510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复古风格：经典复古，强调怀旧情怀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12"/>
          <p:cNvSpPr/>
          <p:nvPr>
            <p:custDataLst>
              <p:tags r:id="rId8"/>
            </p:custDataLst>
          </p:nvPr>
        </p:nvSpPr>
        <p:spPr>
          <a:xfrm>
            <a:off x="1054658" y="4550848"/>
            <a:ext cx="4842267" cy="12224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7"/>
          <p:cNvSpPr/>
          <p:nvPr>
            <p:custDataLst>
              <p:tags r:id="rId9"/>
            </p:custDataLst>
          </p:nvPr>
        </p:nvSpPr>
        <p:spPr>
          <a:xfrm>
            <a:off x="695960" y="4550848"/>
            <a:ext cx="174928" cy="12224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19"/>
          <p:cNvSpPr txBox="1"/>
          <p:nvPr>
            <p:custDataLst>
              <p:tags r:id="rId10"/>
            </p:custDataLst>
          </p:nvPr>
        </p:nvSpPr>
        <p:spPr>
          <a:xfrm>
            <a:off x="1239690" y="4656310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街头风格：随性自由，注重个性表达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9"/>
          <p:cNvSpPr/>
          <p:nvPr>
            <p:custDataLst>
              <p:tags r:id="rId11"/>
            </p:custDataLst>
          </p:nvPr>
        </p:nvSpPr>
        <p:spPr>
          <a:xfrm>
            <a:off x="6653623" y="1648429"/>
            <a:ext cx="4842267" cy="12224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26"/>
          <p:cNvSpPr/>
          <p:nvPr>
            <p:custDataLst>
              <p:tags r:id="rId12"/>
            </p:custDataLst>
          </p:nvPr>
        </p:nvSpPr>
        <p:spPr>
          <a:xfrm>
            <a:off x="6294926" y="1648429"/>
            <a:ext cx="174928" cy="12224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27"/>
          <p:cNvSpPr txBox="1"/>
          <p:nvPr>
            <p:custDataLst>
              <p:tags r:id="rId13"/>
            </p:custDataLst>
          </p:nvPr>
        </p:nvSpPr>
        <p:spPr>
          <a:xfrm>
            <a:off x="6838656" y="175389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奢华风格：高贵华丽，注重品质和设计感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64"/>
          <p:cNvSpPr/>
          <p:nvPr>
            <p:custDataLst>
              <p:tags r:id="rId14"/>
            </p:custDataLst>
          </p:nvPr>
        </p:nvSpPr>
        <p:spPr>
          <a:xfrm>
            <a:off x="6653623" y="3099638"/>
            <a:ext cx="4842267" cy="12224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65"/>
          <p:cNvSpPr/>
          <p:nvPr>
            <p:custDataLst>
              <p:tags r:id="rId15"/>
            </p:custDataLst>
          </p:nvPr>
        </p:nvSpPr>
        <p:spPr>
          <a:xfrm>
            <a:off x="6294926" y="3099638"/>
            <a:ext cx="174928" cy="12224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66"/>
          <p:cNvSpPr txBox="1"/>
          <p:nvPr>
            <p:custDataLst>
              <p:tags r:id="rId16"/>
            </p:custDataLst>
          </p:nvPr>
        </p:nvSpPr>
        <p:spPr>
          <a:xfrm>
            <a:off x="6838656" y="3205101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甜美风格：可爱甜美，强调女性魅力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67"/>
          <p:cNvSpPr/>
          <p:nvPr>
            <p:custDataLst>
              <p:tags r:id="rId17"/>
            </p:custDataLst>
          </p:nvPr>
        </p:nvSpPr>
        <p:spPr>
          <a:xfrm>
            <a:off x="6653623" y="4550848"/>
            <a:ext cx="4842267" cy="12224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68"/>
          <p:cNvSpPr/>
          <p:nvPr>
            <p:custDataLst>
              <p:tags r:id="rId18"/>
            </p:custDataLst>
          </p:nvPr>
        </p:nvSpPr>
        <p:spPr>
          <a:xfrm>
            <a:off x="6294926" y="4550848"/>
            <a:ext cx="174928" cy="12224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9"/>
          <p:cNvSpPr txBox="1"/>
          <p:nvPr>
            <p:custDataLst>
              <p:tags r:id="rId19"/>
            </p:custDataLst>
          </p:nvPr>
        </p:nvSpPr>
        <p:spPr>
          <a:xfrm>
            <a:off x="6838656" y="4656310"/>
            <a:ext cx="4548364" cy="1011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运动风格：活力四射，注重舒适和功能性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明星个人风格展示</a:t>
            </a:r>
            <a:endParaRPr lang="zh-CN" altLang="en-US"/>
          </a:p>
        </p:txBody>
      </p:sp>
      <p:sp>
        <p:nvSpPr>
          <p:cNvPr id="1049518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明星的行为举止：根据个人风格展示独特的气质和魅力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8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明星的妆容和发型：根据个人风格选择合适的妆容和发型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明星的时尚穿搭：根据个人风格选择合适的服装、配饰等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0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明星的个人风格：独特、鲜明、具有辨识度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风格搭配技巧</a:t>
            </a:r>
            <a:endParaRPr lang="zh-CN" altLang="en-US"/>
          </a:p>
        </p:txBody>
      </p:sp>
      <p:sp>
        <p:nvSpPr>
          <p:cNvPr id="10495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7428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00174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色彩搭配：选择适合自己的色彩，避免过于鲜艳或过于暗淡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2"/>
          <p:cNvSpPr/>
          <p:nvPr>
            <p:custDataLst>
              <p:tags r:id="rId4"/>
            </p:custDataLst>
          </p:nvPr>
        </p:nvSpPr>
        <p:spPr>
          <a:xfrm>
            <a:off x="1336468" y="2647783"/>
            <a:ext cx="1785376" cy="12643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5592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7667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款式搭配：选择适合自己的款式，避免过于复杂或过于简单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3"/>
          <p:cNvSpPr/>
          <p:nvPr>
            <p:custDataLst>
              <p:tags r:id="rId7"/>
            </p:custDataLst>
          </p:nvPr>
        </p:nvSpPr>
        <p:spPr>
          <a:xfrm>
            <a:off x="3914632" y="2647783"/>
            <a:ext cx="1785376" cy="12643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085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5831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配饰搭配：选择适合自己的配饰，避免过于繁琐或过于单调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4"/>
          <p:cNvSpPr/>
          <p:nvPr>
            <p:custDataLst>
              <p:tags r:id="rId10"/>
            </p:custDataLst>
          </p:nvPr>
        </p:nvSpPr>
        <p:spPr>
          <a:xfrm>
            <a:off x="6491453" y="2647783"/>
            <a:ext cx="1785376" cy="12643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00577" y="1245235"/>
            <a:ext cx="1323324" cy="132562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33323" y="3037193"/>
            <a:ext cx="2058317" cy="3139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场合搭配：根据不同的场合选择不同的风格，避免过于随意或过于正式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5"/>
          <p:cNvSpPr/>
          <p:nvPr>
            <p:custDataLst>
              <p:tags r:id="rId13"/>
            </p:custDataLst>
          </p:nvPr>
        </p:nvSpPr>
        <p:spPr>
          <a:xfrm>
            <a:off x="9069617" y="2647783"/>
            <a:ext cx="1785376" cy="12643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风格混搭灵感</a:t>
            </a:r>
            <a:endParaRPr lang="zh-CN" altLang="en-US"/>
          </a:p>
        </p:txBody>
      </p:sp>
      <p:sp>
        <p:nvSpPr>
          <p:cNvPr id="1049650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搭配原则：和谐统一，避免过于杂乱无章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0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灵感来源：艺术、电影、音乐、旅行等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混搭技巧：不同风格、色彩、材质的搭配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2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明星时尚风格：个性鲜明，独特创新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7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明星时尚保养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https://d.book118.com/787033060165006045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明星时尚攻略</vt:lpstr>
      <vt:lpstr>目录</vt:lpstr>
      <vt:lpstr>添加章节标题</vt:lpstr>
      <vt:lpstr>明星时尚潮流</vt:lpstr>
      <vt:lpstr>PowerPoint Presentation</vt:lpstr>
      <vt:lpstr>潮流元素解读</vt:lpstr>
      <vt:lpstr>明星穿搭示范</vt:lpstr>
      <vt:lpstr>时尚单品推荐</vt:lpstr>
      <vt:lpstr>潮流趋势预测</vt:lpstr>
      <vt:lpstr>明星时尚风格</vt:lpstr>
      <vt:lpstr>PowerPoint Presentation</vt:lpstr>
      <vt:lpstr>风格类型介绍</vt:lpstr>
      <vt:lpstr>明星个人风格展示</vt:lpstr>
      <vt:lpstr>风格搭配技巧</vt:lpstr>
      <vt:lpstr>风格混搭灵感</vt:lpstr>
      <vt:lpstr>明星时尚保养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2024-09-20T20:01:15.351</cp:lastPrinted>
  <dcterms:created xsi:type="dcterms:W3CDTF">2024-09-20T12:01:15Z</dcterms:created>
  <dcterms:modified xsi:type="dcterms:W3CDTF">2024-09-20T12:01:17Z</dcterms:modified>
</cp:coreProperties>
</file>