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46CD7-68CB-4823-9BB7-0AA5CF90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284F0-7493-4FC7-9B16-E76A2C74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8638C-A2AF-416F-8E76-EAE30984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BBDC0-F71C-4BED-8A75-349538DA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1B27C-B56E-47D4-A9EC-D2418B6E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E7DBB-3E9E-437F-9F5E-5178406E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34A8F-F36E-41A3-962F-15F347A1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C5E07-3659-441B-B883-92D43241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829BE-DE35-4BA1-960B-357A29697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AA8A-9D25-40F4-825B-0248E70B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B3B23-812C-41B4-99F4-1AC05B1DF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33123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建立长期稳定的定价原理与价格策略体系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长期稳定价格机制设计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定价是企业根据市场需求、成本状况、竞争态势等因素，为产品或服务设定价格的过程。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合理的定价不仅有助于企业实现盈利目标，还能提升品牌形象、增强市场竞争力，是企业经营策略的重要组成部分。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833" r="3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企业定价的目标通常包括获取利润、扩大市场份额、树立品牌形象等。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为实现定价目标，企业应遵循公平合理、市场导向、灵活调整等原则。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包括直接材料成本、直接人工成本和制造费用等，是决定产品价格的基本因素。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市场需求的变化直接影响产品的价格水平，需求增加时，价格上升；需求减少时，价格下降。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市场上的竞争状况对产品价格有很大影响，竞争激烈时，价格往往被压低；竞争不激烈时，价格则可能较高。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政府对价格的管制、反垄断法等法律法规也会对产品价格产生影响。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在产品的成本上加上一个固定的利润率来制定价格，适用于成本相对稳定、市场需求波动不大的产品。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根据企业预期的目标收益率来制定价格，适用于市场需求稳定、竞争不激烈的市场环境。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目标收益定价法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在产品成本的基础上，加上一定的边际贡献来制定价格，适用于需要大量生产且单位产品利润较低的产品。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边际贡献定价法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成本导向型价格策略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需求导向型价格策略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理解价值定价法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根据消费者对产品价值的认知和理解来制定价格，适用于品牌知名度高、消费者忠诚度高的产品。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需求差异定价法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根据不同消费者或不同时间、地点的需求差异来制定不同的价格，适用于需求弹性较大的产品。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逆向定价法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先确定市场价格，再逆向推算出产品的成本和销售价格，适用于市场竞争激烈、消费者价格敏感度高的产品。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投标定价法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在招标投标过程中，根据竞争对手的可能报价和企业自身实力来制定价格，适用于政府采购、大型工程项目等领域。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根据市场上同类产品的平均价格水平来制定价格，适用于市场竞争激烈、产品同质化程度高的行业。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价格领导制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由行业中的领导者企业制定价格，其他企业跟随定价，适用于市场集中度高、领导者企业具有明显优势的行业。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竞争导向型价格策略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长期稳定价格机制设计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价格调整决策流程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建立规范的价格调整决策流程，包括调研、分析、决策、执行等环节，确保价格调整的合理性和有效性。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周期性价格评估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定期对产品或服务进行成本、市场需求、竞争态势等方面的评估，为价格调整提供依据。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灵活的价格调整策略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根据市场变化和企业目标，制定灵活的价格调整策略，如折扣、促销、涨价等。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价格调整机制设计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建立实时价格监测体系，收集和分析市场价格信息，及时发现价格波动情况。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价格监测体系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价格波动预警指标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设定价格波动预警指标，如价格涨跌幅度、波动频率等，对价格波动进行量化评估。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针对不同程度的价格波动，制定相应的预警响应措施，如加强市场调研、调整价格策略等。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价格波动预警机制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https://d.book118.com/787033123102006036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2024-09-11T11:48:31.271</cp:lastPrinted>
  <dcterms:created xsi:type="dcterms:W3CDTF">2024-09-11T03:48:31Z</dcterms:created>
  <dcterms:modified xsi:type="dcterms:W3CDTF">2024-09-11T03:48:33Z</dcterms:modified>
</cp:coreProperties>
</file>