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805C4-62EF-48B6-ADF2-87D62A40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90801-C8CF-423F-B73E-9E32C0CE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0B593-B57A-4263-933E-695B6D63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7A51B-0DF3-4CEB-B6EB-4EA41872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FB33C-2730-4C17-A110-04BF666F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DB81F-5FFA-454B-8779-F55A0E60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149A6-BA85-4E96-AF71-7974CC8D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01A62-8792-46E3-9FA1-FFD5841CB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0ACEA-15C4-4756-97ED-1C9359A7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ED1AA-DF3F-40F1-9F07-4A37A535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506AE-04EC-47CD-A78A-E7CC54B5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34010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《物业风险管理培训》ppt课件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物业风险监控与改进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风险是指在物业经营管理过程中，由于各种不确定因素导致物业经营效益、资产价值、企业形象等方面遭受损失的可能性。根据不同的标准，物业风险可以分为多种类型，如自然风险、市场风险、政策风险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风险的定义是指物业经营管理过程中，由于各种不确定因素所导致的实际经营效益、资产价值、企业形象等方面与预期目标之间的偏差。这种偏差可能导致物业经营管理的失败或遭受经济损失。根据不同的分类标准，物业风险可以分为多种类型。例如，按风险来源可以分为内部风险和外部风险；按风险性质可以分为自然风险、市场风险、技术风险、政策风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物业风险管理是指通过识别、评估、控制和监控物业经营过程中的各种风险因素，降低或消除风险损失，提高物业经营效益和资产价值，保障企业的稳定发展。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是物业管理中的一项重要工作，其意义在于通过科学的方法和手段，对物业经营过程中的各种风险因素进行有效的控制和管理，降低或消除风险损失，提高物业经营效益和资产价值，保障企业的稳定发展。具体来说，物业风险管理可以降低企业经营成本、提高企业经济效益、增强企业市场竞争力、提升企业形象和品牌价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探索期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成熟期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创新期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萌芽期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随着城市化进程的加速和房地产市场的不断发展，物业风险管理逐渐受到重视并不断发展完善。其发展历程可以分为萌芽期、探索期、成熟期和创新期四个阶段。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随着城市化进程的加速和房地产市场的不断发展，物业风险管理逐渐受到重视并不断发展完善。其发展历程可以分为以下四个阶段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20世纪80年代以前，物业风险管理意识尚未形成，企业主要依靠自身经验进行风险管理。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20世纪80年代至90年代，随着改革开放的深入和市场经济的发展，企业开始意识到风险管理的重要性，并开始引进国外先进的风险管理理论和方法。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20世纪90年代末至21世纪初，物业风险管理逐渐成熟并形成了一套完整的风险管理体系和方法。同时，政府也出台了一系列相关法律法规和政策，规范和促进了物业风险管理的发展。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21世纪以后，随着科技的不断进步和市场环境的不断变化，物业风险管理开始不断创新和完善，出现了许多新的风险管理技术和方法。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物业风险是指与物业相关的各种潜在的不利事件或情况，可能导致物业价值降低或物业运营受阻。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物业风险识别方法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包括自然灾害、事故、经营风险、财务风险、政策法规风险等。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包括风险调查、专家咨询、数据分析、现场勘查等。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基于专家经验、风险调查等手段，对风险发生的可能性和影响程度进行评估。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运用数学模型、统计方法等手段，对风险发生的概率和损失进行量化评估。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综合运用定性和定量方法，全面评估风险的多个方面。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制定相应的风险应对措施，降低或转移风险。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风险排序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根据风险评估结果，对风险进行排序，确定优先级。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根据风险分析结果，评估风险的发生概率和影响程度。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收集与物业相关的历史数据和资料，了解物业的运营状况和环境。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分析收集到的数据和资料，识别潜在的风险源和风险事件。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通过消除风险因素或限制其发生可能性来规避风险。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在物业管理工作中，风险规避策略通常涉及制定严格的规章制度，规范员工行为，以避免因人为错误或疏忽导致的风险。此外，定期进行设施检查和维护，确保物业设施处于良好状态，也是规避风险的有效手段。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风险规避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通过将风险转移到其他实体来减轻自身负担。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风险转移策略在物业风险管理中的应用包括购买保险、外包特定服务或与合作伙伴共同承担风险。例如，物业管理公司可以与专业清洁公司合作，将清洁工作外包，从而转移清洁服务相关的风险。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https://d.book118.com/787034010041006035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2024-09-09T14:40:53.338</cp:lastPrinted>
  <dcterms:created xsi:type="dcterms:W3CDTF">2024-09-09T06:40:53Z</dcterms:created>
  <dcterms:modified xsi:type="dcterms:W3CDTF">2024-09-09T06:40:55Z</dcterms:modified>
</cp:coreProperties>
</file>