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6B38F-E1CA-4D2A-8AA1-05F1EF4DE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81901-FAAC-4516-BA3D-BDB9F43B0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03BC-B9AA-4B08-B5DE-70C61F686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5CF07-5685-4841-99AC-37C48241D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5D01D8-0EDC-4CA9-99A2-02ED82E9C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D8E94-B3A7-419F-8725-3C654A8AD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767A5-5E88-4B22-AAAC-71C8E1DA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46ACA-ADAC-4389-9AF8-AD11EF3E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07627-27D8-40E8-801C-24350FCAB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EF616-7E82-47FF-AC40-1B2EBA98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7B058-83D8-4F91-80F6-E39B78CCD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35150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教师工作职责的自主学习与个人发展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自主学习与个人发展的关系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教师在自主学习与个人发展中的挑战与策略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通过自主学习和个人发展，教师可以不断更新知识、提高技能，从而提升教学质量和学生的学习成果。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教育领域的变革要求教师不断学习和适应新的教学方法、技术和理念，以满足学生和社会的需求。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自主学习和个人发展不仅有助于教师的职业发展，还能提升教师的个人素养和幸福感。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介绍教师如何通过自我驱动、持续学习来更新知识、提升技能，包括阅读专业书籍、参加培训、观摩其他优秀教师的教学等。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阐述教师在职业规划、教育教学能力、科研能力、领导力等方面的提升途径和成果，如制定职业目标、参加教学比赛、发表学术论文、承担学校或年级领导职务等。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分享教师在自主学习和个人发展过程中的实践经验和故事，如如何应对挑战、如何与同事和学生合作、如何平衡工作和学习等。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传授知识与技能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教授学科知识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教师需要熟练掌握所教学科的知识体系，确保教学内容的科学性和准确性，将知识有效地传递给学生。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培养学习能力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教师不仅要传授知识，更要教会学生学习方法，培养其自主学习和终身学习的能力。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答疑解惑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及时解答学生在学习过程中遇到的问题，帮助学生克服学习障碍。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通过创设有趣的学习情境和采用多样化的教学方法，激发学生的学习兴趣和求知欲。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指导学习方法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根据学生的个体差异，提供个性化的学习指导，帮助学生找到适合自己的学习方法。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引导学生养成良好的学习习惯，如定时复习、独立思考、及时总结等。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以身作则，为学生树立正面的品德榜样，传递积极向上的价值观。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375" r="73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将德育教育渗透到日常教学中，通过故事、案例等形式培养学生的道德品质。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德育渗透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关注学生的情感变化，及时进行心理疏导和情感支持，促进学生心理健康发展。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关注学生情感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培养学生品德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组织学生参加体育锻炼和户外活动，增强学生的身体素质和健康意识。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确保学生在校期间的人身安全，防范校园意外事故的发生。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关注学生的心理健康状况，提供必要的心理支持和辅导，帮助学生建立积极的心态和情绪调节能力。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关注学生身心健康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拓展学科知识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持续学习有助于教师不断深化和拓展自己的学科知识，从而更好地解答学生的疑问，提供更有深度的指导。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提升教育技能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自主学习可以帮助教师提升诸如课堂管理、学生评估、教学计划制定等教育技能，从而更全面地提升教学水平。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通过自主学习，教师可以了解并掌握最新的教学方法和技巧，从而更好地激发学生的学习兴趣，提高教学效果。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提升教学水平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通过自主学习，教师可以及时了解并掌握当前教育改革的方向和趋势，从而更好地调整自己的教学方式和策略。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把握教育趋势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随着课程标准的不断更新，教师需要自主学习以理解和适应新的课程标准，确保自己的教学始终与最新要求保持一致。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应对课程标准变化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教师的自主学习不仅有助于个人成长，更能为学校带来新的活力和创新，推动学校的整体发展。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适应教育改革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自主学习可以为教师打开更广阔的职业发展空间，提供更多晋升和领导机会，从而更好地实现个人价值。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增强职业满足感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通过自主学习和不断提升自己，教师可以在工作中取得更好的成绩和认可，从而增强职业满足感和成就感。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持续学习有助于教师不断挑战自己、超越自己，实现个人成长和进步。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实现个人价值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https://d.book118.com/787035150006006034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2024-09-07T17:24:15.131</cp:lastPrinted>
  <dcterms:created xsi:type="dcterms:W3CDTF">2024-09-07T09:24:15Z</dcterms:created>
  <dcterms:modified xsi:type="dcterms:W3CDTF">2024-09-07T09:24:17Z</dcterms:modified>
</cp:coreProperties>
</file>