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A472BF-A5BA-4FDB-B09A-5943D30BE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1236D-BA4B-4C38-A50F-B30C5AEE2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0C3D43-0CFD-4267-B459-EBD00363E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39540B-21A0-4BBA-BDBC-A7FD3511C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61A08F-90F9-4550-A801-B121B8E80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07393E-F0EE-4A0B-AF56-4A86C06A5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608337-9060-4857-B65E-2A765816B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B3809-E3D9-44F3-8841-61A746D84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88B3B-0A43-4752-8CF0-186B9A020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CC7A3-94A8-4EC8-A2EA-4BDEBE8F2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0ABA4-5805-47B2-9F38-234BE79EB6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040032006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学生安全教育——预防校园意外事故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校园安全现状及重要性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校园常见意外事故类型与原因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校园安全现状及重要性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480" b="18480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509" b="2050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校园安全事件频发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近年来，校园内外涉及学生的各类安全事故不断发生，给学生和家庭带来巨大伤害。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安全隐患多样化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校园安全隐患不仅包括传统的校园暴力、欺凌等问题，还涉及到网络安全、交通安全、食品安全等多个方面。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安全管理存在不足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部分学校安全管理制度不完善，执行力度不够，导致安全隐患无法及时发现和消除。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当前校园安全形势分析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522" b="2352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身心健康受损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校园安全事故往往会给学生带来身体和心理上的创伤，影响学生的健康成长。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学习成绩下降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受校园安全问题困扰的学生，可能会出现注意力不集中、学习成绩下滑等问题。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社交能力受阻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校园安全问题还可能导致学生社交能力受阻，出现孤独、自卑等不良心理。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校园安全对学生成长影响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21" b="92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加强校园安全教育必要性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通过安全教育，可以帮助学生认识到身边的安全隐患，增强自我保护意识。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培养学生安全习惯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安全教育不仅有助于学生掌握基本的安全知识和技能，还能培养学生良好的安全习惯。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促进校园和谐稳定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加强安全教育有助于减少校园安全事故的发生，维护校园的和谐稳定，为学生创造一个安全、健康的学习环境。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校园常见意外事故类型与原因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https://d.book118.com/787040032006006054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2024-09-28T03:20:43.876</cp:lastPrinted>
  <dcterms:created xsi:type="dcterms:W3CDTF">2024-09-27T19:20:43Z</dcterms:created>
  <dcterms:modified xsi:type="dcterms:W3CDTF">2024-09-27T19:20:45Z</dcterms:modified>
</cp:coreProperties>
</file>