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F5F77-AA46-407E-A028-E3002674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FE75F-B2C3-4B48-879B-077BEAFE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58199-0208-42ED-9368-251A8E49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7C9C3-21D7-4D9D-9DC8-095EC739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0808F-FE10-420C-8106-210A7C41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3730B-EE3F-419F-B649-5D8D8F33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9AB27-4BBD-4465-8D8C-1558DCB4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EE5F3-CAA7-4D82-B775-F5C2FC21E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BD1C8-2E57-4E9B-8572-B8538BDA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20B9C-DF79-4E22-A6E3-08E185E0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C7A20-4BFB-4017-99E8-B5FA8CD0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101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安全风险管理与防控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安全风险防控策略与措施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重点领域安全风险管理与防控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跨部门协作与资源整合在安全风险管理中作用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为了加强企业对安全风险的识别、评估、防控和应对能力，保障员工生命财产安全，促进企业可持续发展。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随着社会经济的快速发展，企业面临的安全风险日益复杂多变，传统的安全管理方式已难以满足实际需求，需要建立完善的安全风险管理与防控体系。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63" b="9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868" r="48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企业高层领导、安全管理部门负责人及相关人员。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本次汇报将围绕企业安全风险管理与防控的现状、存在的问题、解决方案及实施计划等方面进行详细介绍。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预计汇报时间为30分钟，其中10分钟为提问环节。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指可能对人员、财产、环境等造成潜在伤害或损失的不确定性因素。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根据来源和性质可分为自然风险、技术风险、人为风险等。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3" b="873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通过识别和控制安全风险，降低事故发生的概率，保障人员的生命安全和身体健康。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减少由于安全事故导致的财产损失，保护企业和个人的经济利益。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安全风险管理有助于维护社会秩序，保障公共安全，促进社会和谐稳定发展。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安全风险管理原则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注重事前的预防和控制，通过风险评估和预警机制，及时发现和消除潜在的安全隐患。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采取综合性的治理措施，包括技术、管理、教育等手段，全面提高安全防范能力。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不断总结经验教训，持续改进安全风险管理的方法和手段，提高管理水平和效果。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明确各级管理人员和操作人员的安全职责，建立责任制，确保安全风险管理工作的有效实施。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通过专家团队进行自由讨论，激发创新思维，识别潜在的安全风险。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利用专家匿名反馈的方式，对安全风险进行多轮调查和评估。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通过绘制业务流程图，分析流程中的关键环节和潜在风险点。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通过对历史安全事件和数据进行挖掘和分析，识别安全风险趋势和模式。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评估安全风险事件发生的概率或频率。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可能性评估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评估安全风险事件发生后可能造成的损失或影响程度。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严重性评估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评估组织对安全风险的控制能力和资源投入情况。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可控性评估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综合考虑可能性、严重性和可控性等因素，对安全风险进行整体评估。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可接受风险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安全风险等级划分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评估结果中可能性、严重性和可控性处于中等水平的风险。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评估结果中可能性、严重性和可控性均较高的风险。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组织认为可以承受或接受的风险，通常不需要采取进一步的控制措施。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评估结果中可能性、严重性和可控性均较低的风险。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安全风险防控策略与措施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制定完善的安全管理制度和操作规程，明确各级管理人员和操作人员的安全职责，形成有效的安全管理机制。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定期开展安全教育和培训活动，提高员工的安全意识和操作技能，确保员工能够熟练掌握安全操作规程和应急处置措施。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针对潜在的安全风险进行评估和预警，及时发现和消除安全隐患，防止事故的发生。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实施风险评估和预警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预防性安全风险防控策略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https://d.book118.com/787041014064006044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2024-09-18T21:05:23.131</cp:lastPrinted>
  <dcterms:created xsi:type="dcterms:W3CDTF">2024-09-18T13:05:23Z</dcterms:created>
  <dcterms:modified xsi:type="dcterms:W3CDTF">2024-09-18T13:05:25Z</dcterms:modified>
</cp:coreProperties>
</file>