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B8461-FA87-4DAE-B593-A3348EDE6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6A1F3-370C-4D8F-B749-C69675B0D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638B3-150C-4EFD-849D-B4374DB59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FF585-1B92-4FD3-8564-6FB5E3C8C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A925D5-37F9-4D03-94D0-B3D359247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BC25C8-F326-4231-94D3-FAF1FA53F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4C83EE-DA54-48C7-B7BA-F728CB3A1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C2506-7678-4353-8704-731CEFD15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6C8B6-363B-46DC-A091-920DCDB6E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9A1A7-1BA0-4E8A-B579-2F19FE69A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FF971-4C8A-442C-9980-F3E804822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41024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建筑企业组织架构与职责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人力资源规划与招聘策略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市场营销策略与客户关系管理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质量安全管理体系建设与实践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信息化技术在企业管理中的应用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建筑企业管理体系是指企业为实现经营目标，通过一系列组织、协调、计划和监控等活动，对企业资源进行合理配置和有效利用的整体。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随着市场环境和企业发展的变化，建筑企业管理体系需要不断调整和优化。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建筑企业管理体系是一个完整的系统，包括组织结构、职责权限、规章制度、资源保障等各个方面。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建筑企业管理体系需要遵循科学的管理原则和方法，确保企业管理的有效性和高效性。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通过建立和完善建筑企业管理体系，可以提高企业的管理水平和效率，降低成本，提高产品质量和服务水平，从而增强企业的市场竞争力。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建筑企业管理体系可以帮助企业实现资源的优化配置和有效利用，提高企业的经济效益和社会效益，为企业的可持续发展奠定基础。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建筑企业管理体系可以确保工程施工过程中的质量安全，减少事故发生的可能性，保障人民群众的生命财产安全。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保障工程质量安全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建筑企业需要建立有效的监控机制，及时发现和解决问题，同时不断对管理体系进行改进和优化，确保企业管理体系的持续有效运行。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建筑企业需要建立科学合理的组织结构，明确各部门的职责和权限，确保企业管理的顺畅进行。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建筑企业需要制定完善的规章制度，包括人事管理、财务管理、生产管理、质量管理等各个方面，确保企业管理的规范化和制度化。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建筑企业需要合理配置和利用各种资源，包括人力资源、物力资源、财力资源等，为企业的发展提供有力保障。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建筑企业组织架构与职责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组织架构设置原则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战略导向原则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组织架构应与企业战略和业务模式相匹配，支持企业战略目标的实现。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精简高效原则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避免机构臃肿和人员冗余，提高组织运行效率。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灵活适应原则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组织架构应具有一定的灵活性和可调整性，以适应市场变化和企业发展。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制定企业战略，审批重大事项，监督企业运营。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负责企业日常经营管理，制定并执行各项管理制度和流程。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按照管理层的要求，具体执行各项业务和项目。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提供人力资源、财务、法务等支持服务，保障企业正常运营。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财务管理人才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具备财务知识和分析能力，能够为企业提供准确的财务分析和决策支持。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市场营销人才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具备市场洞察力和营销技巧，能够为企业开拓市场和客户。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具备相应的专业背景和技能，能够为企业提供专业的技术支持和服务。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总经理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具备丰富的行业经验和战略眼光，能够领导企业实现战略目标。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具备项目管理经验和专业技能，能够负责项目的计划、执行和监控。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关键岗位人员配置及要求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人力资源规划与招聘策略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根据企业发展战略和业务目标，分析未来一段时间内对各类人才的需求，包括数量、结构和质量等方面。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企业战略与人力资源需求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通过对企业现有岗位进行详细分析，明确各岗位职责、工作要求和任职资格，为招聘和选拔提供依据。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岗位分析与职责明确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对企业现有员工队伍进行评估，了解员工队伍的结构、素质和绩效状况，为制定人力资源规划提供参考。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员工队伍现状评估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根据企业需求和岗位特点，选择合适的招聘渠道，如校园招聘、社会招聘、内部推荐等。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设计合理的招聘流程，包括信息发布、简历筛选、面试安排、背景调查等环节，确保招聘工作的顺利进行。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制定面试和选拔标准，组织专业的面试官团队对应聘者进行面试和评估，确保选拔出符合企业要求的人才。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面试与选拔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招聘计划制定及实施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48" r="137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通过对员工进行培训需求调查和分析，了解员工在知识、技能和态度方面的不足，为制定培训计划提供依据。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根据培训需求分析结果，制定详细的培训计划，包括培训课程、讲师选择、时间安排等，并组织实施。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培训计划制定及实施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对培训效果进行评估，了解培训对员工绩效提升的作用，为改进培训计划提供参考。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为员工设计清晰的职业发展路径，包括晋升通道、横向发展机会等，激发员工的职业发展动力。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职业发展路径设计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员工培训与职业发展路径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财务管理与成本控制方法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https://d.book118.com/787041024042006040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2024-09-12T14:12:46.232</cp:lastPrinted>
  <dcterms:created xsi:type="dcterms:W3CDTF">2024-09-12T06:12:46Z</dcterms:created>
  <dcterms:modified xsi:type="dcterms:W3CDTF">2024-09-12T06:12:48Z</dcterms:modified>
</cp:coreProperties>
</file>