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0174CB-E7D6-416E-85FD-201C088CA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D52135-2E2F-4B8A-B598-74BEFA62E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495700-8FF0-4242-B2C8-CF4013F01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99DEF4-5628-4A99-861A-004F369ED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6F0F6B-646F-48CF-A739-CAD958BF7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68E284-9B84-4A28-A4C3-438C43881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1686CA-E02C-45EA-A7BA-3A0BC5037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A64DC9-10DF-40CD-931B-18A3138C4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1E58F9-35DC-4AC1-8804-7DAB03CBC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D57B97-C79D-4F2C-9F86-953527482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2BFFDC-1F9B-4A95-A4B3-9417A0293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04112304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《销售冠军培训》ppt课件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销售冠军的特质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销售技巧与策略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销售心理学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销售团队建设与管理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个人成长与职业规划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销售冠军的特质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积极的心态是成为销售冠军的关键因素之一，它有助于克服困难和挫折，保持高昂的斗志和信心。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销售冠军通常具备乐观、自信和坚韧的品质，他们能够保持积极的态度，不轻易放弃，即使在面临挑战和困难时也能保持镇定和冷静。这种心态有助于他们更好地应对客户需求和变化，提高销售业绩。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2865" b="2865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积极的心态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3255" b="3255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良好的沟通技巧是销售冠军必备的能力之一，它有助于建立信任、了解客户需求并有效地传递产品信息。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冠军通常具备良好的倾听和表达能力，他们能够与客户建立良好的沟通关系，了解客户的需求和期望，并能够清晰、准确地传递产品特点和优势。此外，他们还懂得如何处理客户异议和拒绝，以达成销售目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良好的沟通技巧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648" b="1464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强烈的责任心是销售冠军的重要品质之一，它有助于他们更好地服务客户、满足客户需求并赢得客户的信任。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销售冠军通常具备高度的责任心和敬业精神，他们能够认真对待每一个客户和每一次销售机会，尽最大努力满足客户需求。同时，他们也懂得如何承担责任和解决问题，以赢得客户的信任和忠诚。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强烈的责任心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丰富的专业知识是销售冠军不可或缺的品质之一，它有助于他们更好地了解产品特点和优势、解决客户问题并赢得客户的信任。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冠军通常具备丰富的产品知识和行业经验，他们能够全面了解产品的特点和优势，并根据客户需求提供专业的解决方案。此外，他们还懂得如何不断学习和更新知识，以保持竞争优势和满足客户不断变化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丰富的专业知识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销售技巧与策略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通过市场调研、网络搜索、社交媒体等方式，收集潜在客户的联系方式、需求、购买偏好等信息。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客户信息收集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通过有效的沟通、专业知识和诚信，与潜在客户建立信任关系，提高客户对产品的信任度。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通过沟通、提问和倾听，了解客户的具体需求和关注点，以便为客户提供更符合其需求的产品和服务。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确定客户需求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客户开发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深入了解所销售产品的特点、优势和差异化，以便更好地向客户展示产品的价值。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产品知识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演示技巧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激发购买欲望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通过现场演示、图片、视频等方式，生动形象地向客户展示产品的特点和优势。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通过强调产品优势、创造购买场景和激发客户痛点，激发客户的购买欲望。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产品展示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在谈判中保持冷静、自信和坚定，掌握谈判的主动权，确保达成有利于自己的协议。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掌握主动权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认真倾听客户的意见和需求，给予积极的回应，寻求双方的共同点，以便达成共识。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倾听与回应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根据谈判情况灵活调整策略和方案，以便更好地满足客户需求和达成合作。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灵活变通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谈判技巧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346" b="1834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127" b="91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售后服务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建立售后联系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在销售完成后，及时与客户保持联系，了解产品使用情况和服务需求。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解决客户问题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对于客户反馈的问题或需要帮助的情况，及时响应并给予解决方案或协助解决。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持续跟进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定期与客户保持联系，了解产品使用情况和客户需求变化，提供必要的服务和支持。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https://d.book118.com/787041123041006030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2024-09-01T19:26:48.963</cp:lastPrinted>
  <dcterms:created xsi:type="dcterms:W3CDTF">2024-09-01T11:26:48Z</dcterms:created>
  <dcterms:modified xsi:type="dcterms:W3CDTF">2024-09-01T11:26:51Z</dcterms:modified>
</cp:coreProperties>
</file>