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18643-07AD-491A-B8EA-9C4B69BFD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0040-F0F5-4184-889A-503F7697A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65999-EB3B-4BB7-AE47-357F40CE1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5EE8B-8561-40DE-9BAC-D4A349AE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8CB57-5824-4041-91E4-DC73D8A0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26DCDB-903B-4924-B1CF-8C48175C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920B0-E7C4-42A4-8F9A-C879D2141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C891D-425F-46D7-91CA-B1A736BB5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63872-2597-4529-BD10-E0168EBC8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6D673-505D-4160-A22A-BDB10410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AFA38-DC6B-4A7F-B774-5F6237172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211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妊娠合并HIV的护理措施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妊娠合并HIV的护理案例分享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妊娠合并HIV的未来展望与研究方向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妊娠合并HIV是指孕妇感染了人类免疫缺陷病毒（HIV），该病毒可导致获得性免疫缺陷综合征（AIDS）。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HIV感染可对母体和胎儿造成严重危害，如母体免疫系统受损、易感染疾病、死亡风险增加，胎儿宫内生长发育受限、早产、死亡等。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72" r="26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全球范围内，HIV感染呈上升趋势，尤其在非洲等地区，HIV感染率较高。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全球流行情况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我国HIV感染人数逐年增加，妊娠合并HIV的病例也呈上升趋势。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国内流行情况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妊娠合并HIV的流行病学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评估孕妇的体重、血压、血糖等生理指标，了解其健康状况和营养状况。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生理状况评估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关注孕妇的情绪状态，是否有焦虑、抑郁等情况，及时进行心理疏导。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评估HIV病毒母婴传播的风险，了解母婴阻断措施的执行情况。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母婴传播风险评估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了解孕妇的抗病毒药物使用情况，确保按时按量服用。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用药情况评估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了解新生儿的出生体重、Apgar评分等，评估新生儿的健康状况。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出生情况评估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评估新生儿的疫苗接种情况，确保按时接种。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免疫接种情况评估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检测新生儿是否感染HIV，了解感染状态和程度。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感染状况评估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定期监测新生儿的生长发育情况，及时发现和处理问题。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生长发育情况评估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了解家庭居住环境，是否有利于孕妇和新生儿的健康。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了解家庭经济状况，是否能够承担母婴的治疗和养护费用。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家庭成员支持情况评估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了解家庭成员对孕妇和新生儿的支持情况，是否有足够的照顾和支持。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家庭健康知识评估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评估家庭成员对HIV和母婴传播的了解程度，提供必要的健康教育。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妊娠合并HIV的护理措施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https://d.book118.com/787042114023006026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2024-08-31T01:26:09.479</cp:lastPrinted>
  <dcterms:created xsi:type="dcterms:W3CDTF">2024-08-30T17:26:09Z</dcterms:created>
  <dcterms:modified xsi:type="dcterms:W3CDTF">2024-08-30T17:26:11Z</dcterms:modified>
</cp:coreProperties>
</file>