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4A5EE-5F96-48C6-B50D-EDBE68AF2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B499A-EA82-49DA-9EE6-C16F950C6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41E9D-BFA3-4492-AA11-91A92D90E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4272B-E652-4D4D-B0C8-FB0748F7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2C311-64FA-4DE3-9961-B3F64B950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0C8AE-E60F-41AF-BB11-06ADB7AC4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114D5-A58E-4784-9EA5-E074F6BF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3CE6E-3AF0-4991-BCAC-9C89AD652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84736-8C09-4CD9-B88C-E5E2F6E00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B59C8-3558-419C-81AE-1F81C2C80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512CA-988F-47D3-B2FF-050F1453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3112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酒店基层员工年终总结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通过不断学习和实践，提高了客户服务水平，包括快速响应客人需求、提供个性化服务等。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积极参与酒店设施的日常维护和管理工作，确保酒店各项设施始终处于良好状态。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酒店设施维护与管理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协助酒店开展各类营销活动，如推广优惠、组织特色活动等，为酒店吸引了更多客源。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营销活动参与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优秀客户服务表现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多次获得客人表扬，树立了酒店良好形象。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创新工作思路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提出并实施了一些新的工作方法和流程，提高了工作效率和客户满意度。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积极学习进步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通过参加培训和学习，不断提升自己的专业技能和服务水平。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个人工作成绩及亮点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参加酒店组织的各类团队活动，增强了团队凝聚力和协作精神。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与同事互助合作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分享经验与知识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在工作中与同事相互支持、积极沟通，共同解决遇到的问题。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主动与同事分享自己的工作经验和专业知识，促进了团队整体水平的提升。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团队协作与贡献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客户服务与满意度分析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在过去的一年中，我们共接待了超过10,000名客户，其中包括各类商务人士、旅游团队、散客等。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提供了超过20,000次的客户服务，包括前台接待、行李寄存、房间清洁、餐饮服务、旅游咨询等。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客户服务次数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95%以上的客户请求在5分钟内得到了响应，确保了客户的及时需求得到满足。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客户服务响应时间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客户服务情况统计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根据我们的年度客户满意度调查，超过85%的客户对酒店的服务表示满意或非常满意。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客户对前台服务、房间清洁度、餐饮服务等方面的评价较高，但对网络速度和健身设施的评价相对较低。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客户反馈意见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收集到了大量客户的宝贵意见，包括改进网络设施、增加健身器材种类、提高早餐品种多样性等。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针对客户反馈意见，计划对酒店网络进行升级，提高网络速度，同时增加更多种类的健身器材，以满足客户需求。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设施升级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加强对员工的服务意识和技能培训，提高员工的服务质量和工作效率。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服务培训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推出更多个性化服务，如定制旅游行程、提供特色美食等，以提升客户体验。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建立完善的客户关系管理系统，对客户信息进行分类和整理，提供更加精准和贴心的服务。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4140" r="414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提升客户体验措施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业务流程优化与改进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包括客人入住登记、房间分配、收取押金等步骤。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包括房间清洁、布草更换、客人需求响应等环节。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客房服务流程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包括菜单设计、食材采购、食品加工、餐厅服务等环节。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现有业务流程梳理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客房服务流程问题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客人投诉房间卫生不达标、响应速度慢，主要原因是清洁人员不足、培训不到位。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前台接待流程问题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存在登记速度慢、客人等待时间长的问题，主要原因是员工操作不熟练、系统设备老化。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餐饮服务流程问题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存在菜品口味不佳、上菜速度慢的问题，主要原因是厨师技能水平参差不齐、厨房设备陈旧。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发现问题及原因分析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https://d.book118.com/787043112034006031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2024-09-03T07:19:55.169</cp:lastPrinted>
  <dcterms:created xsi:type="dcterms:W3CDTF">2024-09-02T23:19:55Z</dcterms:created>
  <dcterms:modified xsi:type="dcterms:W3CDTF">2024-09-02T23:19:57Z</dcterms:modified>
</cp:coreProperties>
</file>