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1A963-10E0-4E0F-8FB0-4B34FC3C2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DDF82-DFA6-44F4-AA2F-C59E2B1D0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CD82F-337C-4D1D-8A16-5594CDC23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11D0C-48FC-404D-82F3-6FEC3E764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BD4640-DCEB-4FA6-9CB9-A6376E2DD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915D3-E5CA-4503-ACEC-10B6C5888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7B279A-C520-43AE-9CEA-FD2ECFADD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971DC-DD12-49DE-BF42-F23667F2E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F4A05-C302-4C83-A35F-9CDE74AEB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18381-2C03-4E9B-A0B5-99EC07570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E9B20-65C4-4ED3-A227-5D12EB8F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4405005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智能家居系统毕业设计方案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智能家居系统需求分析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智能家居系统设计方案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智能家居系统实现与测试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智能家居系统应用与展示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智能家居系统创新点与特色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智能家居系统未来展望与改进方向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随着人们生活水平的提高和科技的发展，智能家居系统逐渐成为家庭必备，市场需求不断增长。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智能家居市场需求增长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传统家居系统在便捷性、舒适性和安全性等方面存在不足，难以满足现代家庭的需求。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传统家居系统存在不足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智能家居系统能够实现远程控制、自动化管理、节能环保等功能，提高家居生活的便捷性和舒适性。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智能家居系统优势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本设计方案旨在设计一款功能齐全、性能稳定、易于使用的智能家居系统，满足现代家庭对便捷、舒适和安全的需求。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以用户为中心，注重用户体验；追求技术创新，提高系统性能；注重节能环保，降低能耗和排放。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设计目标与原则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本设计方案涵盖智能家居系统的整体架构、硬件设计、软件设计、系统集成与测试等方面。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由于时间、成本和技术等因素的限制，本设计方案可能无法实现某些高级功能或采用某些先进技术。同时，为了确保系统的稳定性和可靠性，可能需要对某些功能或性能进行折衷处理。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设计范围及限制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智能家居系统需求分析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用户需求调研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确定目标用户群体，包括年龄、职业、家庭结构等特征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通过问卷调查、访谈等方式收集用户对智能家居系统的期望和需求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分析用户需求，整理出共性和个性需求，为后续功能设计提供参考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考虑不同设备之间的互联互通问题，确保系统整体功能的实现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智能家居系统需要实现的功能，如远程控制、语音控制、场景设置、定时任务等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根据用户需求调研结果，进一步完善和细化功能需求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功能需求分析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性能需求分析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系统的稳定性和可靠性，确保长时间运行不出现故障或崩溃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系统的响应速度和执行效率，确保用户操作的及时响应和快速执行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系统的安全性和隐私保护，确保用户数据和隐私不被泄露或滥用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系统的可扩展性和可维护性，确保系统能够适应用户需求的变化和技术的更新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智能家居系统设计方案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采用分层架构设计，包括感知层、网络层、应用层等。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总体架构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通过各类传感器采集环境参数、设备状态等信息。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实现设备间的通信和数据传输，可采用Wi-Fi、蓝牙等技术。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提供用户交互界面和智能化服务，如语音控制、场景设置等。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智能照明模块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实现灯光的远程控制和自动化调节，包括亮度、色温等参数。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智能安防模块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集成门禁系统、摄像头、烟雾报警器等设备，提供全方位的安全保障。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智能家电控制模块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实现对空调、电视、冰箱等家电的远程控制和智能化管理。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环境监测模块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通过温湿度传感器、空气质量检测仪等设备，实时监测室内环境参数。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主要功能模块设计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95" r="2599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数据表设计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根据系统需求，设计用户信息表、设备信息表、传感器数据表等。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采用关系型数据库（如MySQL）存储结构化数据，如用户信息、设备配置等；采用非关系型数据库（如MongoDB）存储非结构化数据，如传感器采集的实时数据。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实施数据加密、备份和恢复策略，确保数据的完整性和安全性。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智能家居系统实现与测试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https://d.book118.com/787044050050006042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2024-09-15T13:11:10.880</cp:lastPrinted>
  <dcterms:created xsi:type="dcterms:W3CDTF">2024-09-15T05:11:10Z</dcterms:created>
  <dcterms:modified xsi:type="dcterms:W3CDTF">2024-09-15T05:11:13Z</dcterms:modified>
</cp:coreProperties>
</file>