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3D699F-750B-4DE5-BDD0-17135AA88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5A7D91-B919-485C-A692-40E0B1283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3AF697-50A2-4AFF-B54C-EB1E3CBEB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D4D1DF-D888-4D13-B85F-1F023B2C7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5D80E8-C76F-4AC1-BEE9-63B2B3C84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2C0692-8426-461F-BD64-3B7FFF797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B75F02-B1A7-4345-A4A9-9CD3A281E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2D6871-F36D-46D1-B8F2-11439ECB9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3750D7-2B16-46E6-AA0B-0072C25BD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07EBFE-8B8E-4F84-AEB3-E1EF0B27A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3D1528-EDFB-4A3A-A466-6CE3949C9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7044056140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护理记录书写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护理记录书写规范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护理记录的种类与内容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护理记录的审核与存档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提高护理记录书写质量的方法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护理记录书写实例分析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4014" b="40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护理记录是护理人员在护理活动中，对患者的病情状况、自身认知情况进行了解和评估的文字记录。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护理记录的目的是为了记录患者的病情变化、护理措施及效果，为患者提供更好的护理服务，同时为医疗纠纷提供证据。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6" name="TextBox 6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通过书写护理记录，可以帮助护理人员更好地了解患者病情，制定更加科学的护理计划，提高护理质量。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保障患者权益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护理记录是患者医疗档案的重要组成部分，可以作为患者就医和维权的依据，保障患者的合法权益。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4" name="TextBox 14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提升护理水平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书写护理记录可以促使护理人员不断学习和提高自身的专业水平，提升医院的护理服务水平。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护理记录的重要性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书写规范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护理记录必须按照规定的格式和要求进行书写，不得随意涂改或遗漏重要信息。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护理记录应当严格保密，不得随意泄露患者的个人信息和病情状况。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保存期限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护理记录应当按照相关规定进行保存，保存期限不得少于30年。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护理记录的法规要求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护理记录书写规范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5" name="AutoShape 5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TextBox 6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护理记录应按照规定的格式进行书写，包括患者信息、日期、时间、护理人员签名等。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9" name="AutoShape 9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TextBox 11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护理记录的格式应清晰、整洁，易于阅读和整理。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3" name="AutoShape 13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护理记录的格式应符合医院或护理机构的规定，以确保信息的准确性和一致性。</a:t>
              </a:r>
            </a:p>
          </p:txBody>
        </p:sp>
      </p:grpSp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书写格式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内容要求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护理记录应详细记录患者的病情、护理措施和效果，以及护理过程中的观察和发现。</a:t>
            </a:r>
          </a:p>
        </p:txBody>
      </p:sp>
      <p:sp>
        <p:nvSpPr>
          <p:cNvPr id="33" name="AutoShape 33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护理记录的内容应真实、准确，不得随意涂改或删除。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护理记录的内容应与医疗记录相符合，以确保信息的完整性和准确性。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AutoShape 15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7" name="Freeform 17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Freeform 20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4" name="Freeform 24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8" name="Freeform 28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2" name="Freeform 32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护理记录应使用规范的语言和文字，避免使用不恰当的表述方式。</a:t>
            </a:r>
            <a:endParaRPr lang="en-US" sz="1100"/>
          </a:p>
        </p:txBody>
      </p:sp>
      <p:sp>
        <p:nvSpPr>
          <p:cNvPr id="34" name="AutoShape 34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护理记录的语言应简洁明了，易于理解。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护理记录的文字应清晰、工整，易于辨认和阅读。</a:t>
            </a:r>
            <a:endParaRPr lang="en-US" sz="1100"/>
          </a:p>
        </p:txBody>
      </p:sp>
      <p:grpSp>
        <p:nvGrpSpPr>
          <p:cNvPr id="36" name="Group 3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7" name="AutoShape 3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TextBox 5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语言与文字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护理记录应使用规定的书写工具进行书写，以确保字迹清晰、工整。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护理记录的纸张应清洁、干燥，无涂改或墨迹。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护理记录的纸张大小、质地应符合医院或护理机构的规定，以确保信息的完整性和持久性。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l="18667" r="18667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l="16481" r="16481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书写工具与纸张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护理记录的种类与内容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rcRect t="3583" b="3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护理计划与措施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根据患者情况制定初步的护理计划，包括病情观察、护理措施、注意事项等。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患者基本信息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姓名、性别、年龄、住院号、床号等。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病史及护理评估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简要介绍患者既往病史、过敏史、家庭史等，以及入院时的护理评估结果。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入院护理记录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记录患者体温、脉搏、呼吸、血压等指标的变化情况。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t="15250" b="15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病情观察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t="16208" b="16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t="11917" b="11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观察患者病情状况，如意识状态、皮肤情况、排泄情况等，并记录异常情况的处理措施。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记录对患者进行的护理操作，如口腔护理、皮肤护理、吸氧等，以及操作前后的评估和注意事项。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日常护理记录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https://d.book118.com/787044056140006051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2024-09-25T00:50:32.306</cp:lastPrinted>
  <dcterms:created xsi:type="dcterms:W3CDTF">2024-09-24T16:50:32Z</dcterms:created>
  <dcterms:modified xsi:type="dcterms:W3CDTF">2024-09-24T16:50:34Z</dcterms:modified>
</cp:coreProperties>
</file>