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BD110-A94D-4596-98A5-9A23937D7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C311E6-FAFC-4A78-840D-7CBC14EC3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7D7075-6B28-4CCE-808A-7877691F42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B84057-0B3A-4F1D-B8F0-1ED366775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F345D6-A135-4C81-8A85-B49E69E70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D2E154-EECC-4BB5-93C0-0BBE8C92F2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D0CAB7-C54A-47C7-AEFE-498E9ECCB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D19CCF-2C42-439B-975B-1BE70B907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9C7FC5-4B32-4592-9F62-2B14DAF3A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9271A7-C653-46BA-A231-79FCABDA7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941287-9E22-4638-9408-C1F9EC097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044163020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医院感染防控中的数据分析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医院感染防控背景与意义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数据来源与采集方法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数据分析方法与技术应用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监测指标选择与评估标准制定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结果展示与报告撰写技巧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案例分析：成功应用数据分析提升医院感染防控水平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面临的挑战与未来发展趋势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医院感染防控背景与意义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医院感染又称医院内感染或医院获得性感染，是指住院病人在医院内获得的感染，包括在住院期间发生的感染和在医院内获得出院后发生的感染，但不包括入院前已开始或者入院时已处于潜伏期的感染。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危害程度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医院感染不仅增加了患者的痛苦和经济负担，还可能导致病情加重甚至死亡，同时也影响了医院的医疗质量和声誉。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感染类型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医院感染包括多种类型，如呼吸道感染、泌尿道感染、手术部位感染等，这些感染的发生与医院环境、医疗操作、患者免疫力等多种因素有关。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医院感染定义及危害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989" b="1198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160" b="10160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防控医院感染是保障患者安全的重要措施之一，通过加强消毒隔离、无菌操作等措施，可以有效降低医院感染的发生率。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医院感染的发生往往与医疗质量密切相关，因此加强防控工作可以提高医院的医疗质量和服务水平。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维护医院声誉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医院感染事件的发生会对医院的声誉造成不良影响，因此加强防控工作也是维护医院声誉的重要手段。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防控工作重要性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监测数据分析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通过对医院感染监测数据的收集、整理和分析，可以及时发现感染的高危因素和流行趋势，为制定防控措施提供科学依据。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防控效果评估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通过对防控措施实施前后的数据进行对比分析，可以评估防控效果，为优化防控策略提供数据支持。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预测预警作用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基于大数据分析技术，可以对医院感染的发生进行预测预警，提前采取干预措施，降低感染风险。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决策支持作用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数据分析结果可以为医院管理层提供决策支持，帮助医院制定更加科学合理的防控策略和管理措施。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数据分析在防控中应用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数据来源与采集方法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住院患者信息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包括患者基本信息、诊断、手术、用药等，用于分析感染发生的危险因素。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感染病例报告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临床科室发现感染病例后，需及时上报，详细记录感染患者的症状、体征、实验室检查结果等信息。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消毒与隔离情况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收集临床科室消毒剂的使用、手卫生依从性、隔离措施执行情况等数据，以评估感染防控措施的有效性。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临床科室数据收集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实验室检测结果汇总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微生物培养结果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收集临床科室送检的微生物培养标本结果，分析病原菌种类及耐药性，为感染防控提供科学依据。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血清学检测结果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通过检测患者血清中的特异性抗体，判断感染病原体类型及感染阶段。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分子生物学诊断技术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利用PCR等分子生物学技术，快速、准确地检测病原体基因，提高感染诊断的敏感性和特异性。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电子病历系统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通过电子病历系统整合患者的诊疗信息，方便感染防控人员进行数据分析和病例追踪。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实验室信息管理系统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实现实验室检测结果的自动化采集、存储和传输，提高数据准确性和时效性。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感染监测预警系统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利用大数据分析和挖掘技术，实时监测感染发生情况和危险因素，为感染防控提供决策支持。同时，优化系统功能和界面设计，提高用户体验和工作效率。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信息化系统支持及优化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数据分析方法与技术应用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包括感染部位、感染病原体种类、感染发生率等。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患者感染情况统计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如抗菌药物使用情况、消毒灭菌效果监测等。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医疗资源利用情况分析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通过对患者年龄、基础疾病、手术情况等因素进行统计分析，找出医院感染的高危人群和高危因素。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高危因素筛查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描述性统计分析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利用历史数据建立时间序列模型，预测未来医院感染的发生趋势。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9458" r="19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通过构建分类、回归等模型，对医院感染的相关因素进行深度挖掘和预测。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机器学习算法应用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综合考虑多种因素，如季节变化、患者流动情况、医疗政策调整等，建立更为准确的趋势预测模型。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多因素综合分析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趋势预测模型构建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风险指标筛选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根据风险指标的影响程度和发生概率，将风险划分为不同等级。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风险评估模型构建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利用统计学方法或机器学习算法，建立风险评估模型，对医院感染的风险进行量化评估。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从众多因素中筛选出与医院感染密切相关的风险指标。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风险预警机制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根据风险评估结果，建立风险预警机制，及时发现和处置医院感染风险。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9839316" y="2370492"/>
            <a:ext cx="722974" cy="640809"/>
            <a:chOff x="9839316" y="2370492"/>
            <a:chExt cx="722974" cy="640809"/>
          </a:xfrm>
        </p:grpSpPr>
        <p:sp>
          <p:nvSpPr>
            <p:cNvPr id="24" name="Freeform 24"/>
            <p:cNvSpPr/>
            <p:nvPr/>
          </p:nvSpPr>
          <p:spPr>
            <a:xfrm>
              <a:off x="9997934" y="2525994"/>
              <a:ext cx="406673" cy="177835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>
              <a:solidFill>
                <a:schemeClr val="lt2">
                  <a:alpha val="100000"/>
                </a:schemeClr>
              </a:solidFill>
              <a:prstDash val="sysDot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9839316" y="2370492"/>
              <a:ext cx="722974" cy="640809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>
              <a:solidFill>
                <a:schemeClr val="lt2">
                  <a:alpha val="100000"/>
                </a:schemeClr>
              </a:solidFill>
              <a:prstDash val="sysDot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风险评估体系建立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监测指标选择与评估标准制定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https://d.book118.com/787044163020006044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2024-09-18T06:45:07.192</cp:lastPrinted>
  <dcterms:created xsi:type="dcterms:W3CDTF">2024-09-17T22:45:07Z</dcterms:created>
  <dcterms:modified xsi:type="dcterms:W3CDTF">2024-09-17T22:45:09Z</dcterms:modified>
</cp:coreProperties>
</file>